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sldIdLst>
    <p:sldId id="257" r:id="rId2"/>
    <p:sldId id="300" r:id="rId3"/>
    <p:sldId id="296" r:id="rId4"/>
    <p:sldId id="297" r:id="rId5"/>
    <p:sldId id="299" r:id="rId6"/>
    <p:sldId id="298" r:id="rId7"/>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9" roundtripDataSignature="AMtx7mjKup9vVQbi7YTRYNaKTRhJqH3AM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26"/>
  </p:normalViewPr>
  <p:slideViewPr>
    <p:cSldViewPr snapToGrid="0">
      <p:cViewPr varScale="1">
        <p:scale>
          <a:sx n="116" d="100"/>
          <a:sy n="116" d="100"/>
        </p:scale>
        <p:origin x="1968" y="1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23" Type="http://schemas.openxmlformats.org/officeDocument/2006/relationships/tableStyles" Target="tableStyles.xml"/><Relationship Id="rId19" Type="http://customschemas.google.com/relationships/presentationmetadata" Target="metadata"/><Relationship Id="rId4" Type="http://schemas.openxmlformats.org/officeDocument/2006/relationships/slide" Target="slides/slide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799" cy="4572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dirty="0"/>
          </a:p>
        </p:txBody>
      </p:sp>
      <p:sp>
        <p:nvSpPr>
          <p:cNvPr id="4" name="Google Shape;4;n"/>
          <p:cNvSpPr txBox="1">
            <a:spLocks noGrp="1"/>
          </p:cNvSpPr>
          <p:nvPr>
            <p:ph type="dt" idx="10"/>
          </p:nvPr>
        </p:nvSpPr>
        <p:spPr>
          <a:xfrm>
            <a:off x="3884612" y="0"/>
            <a:ext cx="2971799" cy="457200"/>
          </a:xfrm>
          <a:prstGeom prst="rect">
            <a:avLst/>
          </a:prstGeom>
          <a:noFill/>
          <a:ln>
            <a:noFill/>
          </a:ln>
        </p:spPr>
        <p:txBody>
          <a:bodyPr spcFirstLastPara="1" wrap="square" lIns="91425" tIns="91425" rIns="91425" bIns="91425" anchor="t" anchorCtr="0">
            <a:noAutofit/>
          </a:bodyPr>
          <a:lstStyle>
            <a:lvl1pPr marR="0" lvl="0" algn="r"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dirty="0"/>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399"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799" cy="4572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chemeClr val="dk1"/>
              </a:buClr>
              <a:buSzPts val="1200"/>
              <a:buFont typeface="Calibri"/>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dirty="0"/>
          </a:p>
        </p:txBody>
      </p:sp>
      <p:sp>
        <p:nvSpPr>
          <p:cNvPr id="8" name="Google Shape;8;n"/>
          <p:cNvSpPr txBox="1">
            <a:spLocks noGrp="1"/>
          </p:cNvSpPr>
          <p:nvPr>
            <p:ph type="sldNum" idx="12"/>
          </p:nvPr>
        </p:nvSpPr>
        <p:spPr>
          <a:xfrm>
            <a:off x="3884612" y="8685213"/>
            <a:ext cx="2971799"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300"/>
              <a:buFont typeface="Calibri"/>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dirty="0">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5" name="Google Shape;125;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300"/>
              <a:buFont typeface="Calibri"/>
              <a:buNone/>
            </a:pPr>
            <a:endParaRPr sz="1200" b="0" i="0" u="none" strike="noStrike" cap="none" dirty="0">
              <a:solidFill>
                <a:schemeClr val="dk1"/>
              </a:solidFill>
              <a:latin typeface="Calibri"/>
              <a:ea typeface="Calibri"/>
              <a:cs typeface="Calibri"/>
              <a:sym typeface="Calibri"/>
            </a:endParaRPr>
          </a:p>
        </p:txBody>
      </p:sp>
      <p:sp>
        <p:nvSpPr>
          <p:cNvPr id="126" name="Google Shape;126;p2:notes"/>
          <p:cNvSpPr txBox="1">
            <a:spLocks noGrp="1"/>
          </p:cNvSpPr>
          <p:nvPr>
            <p:ph type="sldNum" idx="12"/>
          </p:nvPr>
        </p:nvSpPr>
        <p:spPr>
          <a:xfrm>
            <a:off x="3884612"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300"/>
              <a:buFont typeface="Calibri"/>
              <a:buNone/>
            </a:pPr>
            <a:fld id="{00000000-1234-1234-1234-123412341234}" type="slidenum">
              <a:rPr lang="en-US" sz="1200">
                <a:solidFill>
                  <a:schemeClr val="dk1"/>
                </a:solidFill>
                <a:latin typeface="Calibri"/>
                <a:ea typeface="Calibri"/>
                <a:cs typeface="Calibri"/>
                <a:sym typeface="Calibri"/>
              </a:rPr>
              <a:t>1</a:t>
            </a:fld>
            <a:endParaRPr sz="1200" dirty="0">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5" name="Google Shape;125;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300"/>
              <a:buFont typeface="Calibri"/>
              <a:buNone/>
            </a:pPr>
            <a:endParaRPr sz="1200" b="0" i="0" u="none" strike="noStrike" cap="none" dirty="0">
              <a:solidFill>
                <a:schemeClr val="dk1"/>
              </a:solidFill>
              <a:latin typeface="Calibri"/>
              <a:ea typeface="Calibri"/>
              <a:cs typeface="Calibri"/>
              <a:sym typeface="Calibri"/>
            </a:endParaRPr>
          </a:p>
        </p:txBody>
      </p:sp>
      <p:sp>
        <p:nvSpPr>
          <p:cNvPr id="126" name="Google Shape;126;p2:notes"/>
          <p:cNvSpPr txBox="1">
            <a:spLocks noGrp="1"/>
          </p:cNvSpPr>
          <p:nvPr>
            <p:ph type="sldNum" idx="12"/>
          </p:nvPr>
        </p:nvSpPr>
        <p:spPr>
          <a:xfrm>
            <a:off x="3884612"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300"/>
              <a:buFont typeface="Calibri"/>
              <a:buNone/>
            </a:pPr>
            <a:fld id="{00000000-1234-1234-1234-123412341234}" type="slidenum">
              <a:rPr lang="en-US" sz="1200">
                <a:solidFill>
                  <a:schemeClr val="dk1"/>
                </a:solidFill>
                <a:latin typeface="Calibri"/>
                <a:ea typeface="Calibri"/>
                <a:cs typeface="Calibri"/>
                <a:sym typeface="Calibri"/>
              </a:rPr>
              <a:t>2</a:t>
            </a:fld>
            <a:endParaRPr sz="12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78206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5" name="Google Shape;125;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300"/>
              <a:buFont typeface="Calibri"/>
              <a:buNone/>
            </a:pPr>
            <a:endParaRPr sz="1200" b="0" i="0" u="none" strike="noStrike" cap="none" dirty="0">
              <a:solidFill>
                <a:schemeClr val="dk1"/>
              </a:solidFill>
              <a:latin typeface="Calibri"/>
              <a:ea typeface="Calibri"/>
              <a:cs typeface="Calibri"/>
              <a:sym typeface="Calibri"/>
            </a:endParaRPr>
          </a:p>
        </p:txBody>
      </p:sp>
      <p:sp>
        <p:nvSpPr>
          <p:cNvPr id="126" name="Google Shape;126;p2:notes"/>
          <p:cNvSpPr txBox="1">
            <a:spLocks noGrp="1"/>
          </p:cNvSpPr>
          <p:nvPr>
            <p:ph type="sldNum" idx="12"/>
          </p:nvPr>
        </p:nvSpPr>
        <p:spPr>
          <a:xfrm>
            <a:off x="3884612"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300"/>
              <a:buFont typeface="Calibri"/>
              <a:buNone/>
            </a:pPr>
            <a:fld id="{00000000-1234-1234-1234-123412341234}" type="slidenum">
              <a:rPr lang="en-US" sz="1200">
                <a:solidFill>
                  <a:schemeClr val="dk1"/>
                </a:solidFill>
                <a:latin typeface="Calibri"/>
                <a:ea typeface="Calibri"/>
                <a:cs typeface="Calibri"/>
                <a:sym typeface="Calibri"/>
              </a:rPr>
              <a:t>3</a:t>
            </a:fld>
            <a:endParaRPr sz="12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59912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5" name="Google Shape;125;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300"/>
              <a:buFont typeface="Calibri"/>
              <a:buNone/>
            </a:pPr>
            <a:endParaRPr sz="1200" b="0" i="0" u="none" strike="noStrike" cap="none" dirty="0">
              <a:solidFill>
                <a:schemeClr val="dk1"/>
              </a:solidFill>
              <a:latin typeface="Calibri"/>
              <a:ea typeface="Calibri"/>
              <a:cs typeface="Calibri"/>
              <a:sym typeface="Calibri"/>
            </a:endParaRPr>
          </a:p>
        </p:txBody>
      </p:sp>
      <p:sp>
        <p:nvSpPr>
          <p:cNvPr id="126" name="Google Shape;126;p2:notes"/>
          <p:cNvSpPr txBox="1">
            <a:spLocks noGrp="1"/>
          </p:cNvSpPr>
          <p:nvPr>
            <p:ph type="sldNum" idx="12"/>
          </p:nvPr>
        </p:nvSpPr>
        <p:spPr>
          <a:xfrm>
            <a:off x="3884612"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300"/>
              <a:buFont typeface="Calibri"/>
              <a:buNone/>
            </a:pPr>
            <a:fld id="{00000000-1234-1234-1234-123412341234}" type="slidenum">
              <a:rPr lang="en-US" sz="1200">
                <a:solidFill>
                  <a:schemeClr val="dk1"/>
                </a:solidFill>
                <a:latin typeface="Calibri"/>
                <a:ea typeface="Calibri"/>
                <a:cs typeface="Calibri"/>
                <a:sym typeface="Calibri"/>
              </a:rPr>
              <a:t>4</a:t>
            </a:fld>
            <a:endParaRPr sz="12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0890600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5" name="Google Shape;125;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300"/>
              <a:buFont typeface="Calibri"/>
              <a:buNone/>
            </a:pPr>
            <a:endParaRPr sz="1200" b="0" i="0" u="none" strike="noStrike" cap="none" dirty="0">
              <a:solidFill>
                <a:schemeClr val="dk1"/>
              </a:solidFill>
              <a:latin typeface="Calibri"/>
              <a:ea typeface="Calibri"/>
              <a:cs typeface="Calibri"/>
              <a:sym typeface="Calibri"/>
            </a:endParaRPr>
          </a:p>
        </p:txBody>
      </p:sp>
      <p:sp>
        <p:nvSpPr>
          <p:cNvPr id="126" name="Google Shape;126;p2:notes"/>
          <p:cNvSpPr txBox="1">
            <a:spLocks noGrp="1"/>
          </p:cNvSpPr>
          <p:nvPr>
            <p:ph type="sldNum" idx="12"/>
          </p:nvPr>
        </p:nvSpPr>
        <p:spPr>
          <a:xfrm>
            <a:off x="3884612"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300"/>
              <a:buFont typeface="Calibri"/>
              <a:buNone/>
            </a:pPr>
            <a:fld id="{00000000-1234-1234-1234-123412341234}" type="slidenum">
              <a:rPr lang="en-US" sz="1200">
                <a:solidFill>
                  <a:schemeClr val="dk1"/>
                </a:solidFill>
                <a:latin typeface="Calibri"/>
                <a:ea typeface="Calibri"/>
                <a:cs typeface="Calibri"/>
                <a:sym typeface="Calibri"/>
              </a:rPr>
              <a:t>5</a:t>
            </a:fld>
            <a:endParaRPr sz="12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752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5" name="Google Shape;125;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300"/>
              <a:buFont typeface="Calibri"/>
              <a:buNone/>
            </a:pPr>
            <a:endParaRPr sz="1200" b="0" i="0" u="none" strike="noStrike" cap="none" dirty="0">
              <a:solidFill>
                <a:schemeClr val="dk1"/>
              </a:solidFill>
              <a:latin typeface="Calibri"/>
              <a:ea typeface="Calibri"/>
              <a:cs typeface="Calibri"/>
              <a:sym typeface="Calibri"/>
            </a:endParaRPr>
          </a:p>
        </p:txBody>
      </p:sp>
      <p:sp>
        <p:nvSpPr>
          <p:cNvPr id="126" name="Google Shape;126;p2:notes"/>
          <p:cNvSpPr txBox="1">
            <a:spLocks noGrp="1"/>
          </p:cNvSpPr>
          <p:nvPr>
            <p:ph type="sldNum" idx="12"/>
          </p:nvPr>
        </p:nvSpPr>
        <p:spPr>
          <a:xfrm>
            <a:off x="3884612"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chemeClr val="dk1"/>
              </a:buClr>
              <a:buSzPts val="300"/>
              <a:buFont typeface="Calibri"/>
              <a:buNone/>
            </a:pPr>
            <a:fld id="{00000000-1234-1234-1234-123412341234}" type="slidenum">
              <a:rPr lang="en-US" sz="1200">
                <a:solidFill>
                  <a:schemeClr val="dk1"/>
                </a:solidFill>
                <a:latin typeface="Calibri"/>
                <a:ea typeface="Calibri"/>
                <a:cs typeface="Calibri"/>
                <a:sym typeface="Calibri"/>
              </a:rPr>
              <a:t>6</a:t>
            </a:fld>
            <a:endParaRPr sz="120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63702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15"/>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a:endParaRPr/>
          </a:p>
        </p:txBody>
      </p:sp>
      <p:sp>
        <p:nvSpPr>
          <p:cNvPr id="17" name="Google Shape;17;p15"/>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noAutofit/>
          </a:bodyPr>
          <a:lstStyle>
            <a:lvl1pPr marL="457200" marR="0" lvl="0" indent="-431800" algn="l">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8" name="Google Shape;18;p15"/>
          <p:cNvSpPr txBox="1">
            <a:spLocks noGrp="1"/>
          </p:cNvSpPr>
          <p:nvPr>
            <p:ph type="dt" idx="10"/>
          </p:nvPr>
        </p:nvSpPr>
        <p:spPr>
          <a:xfrm>
            <a:off x="457200" y="6356350"/>
            <a:ext cx="2133599" cy="365125"/>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dirty="0"/>
          </a:p>
        </p:txBody>
      </p:sp>
      <p:sp>
        <p:nvSpPr>
          <p:cNvPr id="19" name="Google Shape;19;p15"/>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dirty="0"/>
          </a:p>
        </p:txBody>
      </p:sp>
      <p:sp>
        <p:nvSpPr>
          <p:cNvPr id="20" name="Google Shape;20;p15"/>
          <p:cNvSpPr txBox="1">
            <a:spLocks noGrp="1"/>
          </p:cNvSpPr>
          <p:nvPr>
            <p:ph type="sldNum" idx="12"/>
          </p:nvPr>
        </p:nvSpPr>
        <p:spPr>
          <a:xfrm>
            <a:off x="6553200" y="6356350"/>
            <a:ext cx="213359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 column + image">
  <p:cSld name="TITLE_AND_BODY_1">
    <p:spTree>
      <p:nvGrpSpPr>
        <p:cNvPr id="1" name="Shape 101"/>
        <p:cNvGrpSpPr/>
        <p:nvPr/>
      </p:nvGrpSpPr>
      <p:grpSpPr>
        <a:xfrm>
          <a:off x="0" y="0"/>
          <a:ext cx="0" cy="0"/>
          <a:chOff x="0" y="0"/>
          <a:chExt cx="0" cy="0"/>
        </a:xfrm>
      </p:grpSpPr>
      <p:sp>
        <p:nvSpPr>
          <p:cNvPr id="102" name="Google Shape;102;p27"/>
          <p:cNvSpPr txBox="1">
            <a:spLocks noGrp="1"/>
          </p:cNvSpPr>
          <p:nvPr>
            <p:ph type="title"/>
          </p:nvPr>
        </p:nvSpPr>
        <p:spPr>
          <a:xfrm>
            <a:off x="4572000" y="1212067"/>
            <a:ext cx="3639600" cy="8547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4400"/>
              <a:buNone/>
              <a:defRPr/>
            </a:lvl1pPr>
            <a:lvl2pPr lvl="1" algn="l">
              <a:lnSpc>
                <a:spcPct val="100000"/>
              </a:lnSpc>
              <a:spcBef>
                <a:spcPts val="0"/>
              </a:spcBef>
              <a:spcAft>
                <a:spcPts val="0"/>
              </a:spcAft>
              <a:buSzPts val="1800"/>
              <a:buNone/>
              <a:defRPr/>
            </a:lvl2pPr>
            <a:lvl3pPr lvl="2" algn="l">
              <a:lnSpc>
                <a:spcPct val="100000"/>
              </a:lnSpc>
              <a:spcBef>
                <a:spcPts val="0"/>
              </a:spcBef>
              <a:spcAft>
                <a:spcPts val="0"/>
              </a:spcAft>
              <a:buSzPts val="1800"/>
              <a:buNone/>
              <a:defRPr/>
            </a:lvl3pPr>
            <a:lvl4pPr lvl="3" algn="l">
              <a:lnSpc>
                <a:spcPct val="100000"/>
              </a:lnSpc>
              <a:spcBef>
                <a:spcPts val="0"/>
              </a:spcBef>
              <a:spcAft>
                <a:spcPts val="0"/>
              </a:spcAft>
              <a:buSzPts val="1800"/>
              <a:buNone/>
              <a:defRPr/>
            </a:lvl4pPr>
            <a:lvl5pPr lvl="4" algn="l">
              <a:lnSpc>
                <a:spcPct val="100000"/>
              </a:lnSpc>
              <a:spcBef>
                <a:spcPts val="0"/>
              </a:spcBef>
              <a:spcAft>
                <a:spcPts val="0"/>
              </a:spcAft>
              <a:buSzPts val="1800"/>
              <a:buNone/>
              <a:defRPr/>
            </a:lvl5pPr>
            <a:lvl6pPr lvl="5" algn="l">
              <a:lnSpc>
                <a:spcPct val="100000"/>
              </a:lnSpc>
              <a:spcBef>
                <a:spcPts val="0"/>
              </a:spcBef>
              <a:spcAft>
                <a:spcPts val="0"/>
              </a:spcAft>
              <a:buSzPts val="1800"/>
              <a:buNone/>
              <a:defRPr/>
            </a:lvl6pPr>
            <a:lvl7pPr lvl="6" algn="l">
              <a:lnSpc>
                <a:spcPct val="100000"/>
              </a:lnSpc>
              <a:spcBef>
                <a:spcPts val="0"/>
              </a:spcBef>
              <a:spcAft>
                <a:spcPts val="0"/>
              </a:spcAft>
              <a:buSzPts val="1800"/>
              <a:buNone/>
              <a:defRPr/>
            </a:lvl7pPr>
            <a:lvl8pPr lvl="7" algn="l">
              <a:lnSpc>
                <a:spcPct val="100000"/>
              </a:lnSpc>
              <a:spcBef>
                <a:spcPts val="0"/>
              </a:spcBef>
              <a:spcAft>
                <a:spcPts val="0"/>
              </a:spcAft>
              <a:buSzPts val="1800"/>
              <a:buNone/>
              <a:defRPr/>
            </a:lvl8pPr>
            <a:lvl9pPr lvl="8" algn="l">
              <a:lnSpc>
                <a:spcPct val="100000"/>
              </a:lnSpc>
              <a:spcBef>
                <a:spcPts val="0"/>
              </a:spcBef>
              <a:spcAft>
                <a:spcPts val="0"/>
              </a:spcAft>
              <a:buSzPts val="1800"/>
              <a:buNone/>
              <a:defRPr/>
            </a:lvl9pPr>
          </a:lstStyle>
          <a:p>
            <a:endParaRPr/>
          </a:p>
        </p:txBody>
      </p:sp>
      <p:sp>
        <p:nvSpPr>
          <p:cNvPr id="103" name="Google Shape;103;p27"/>
          <p:cNvSpPr txBox="1">
            <a:spLocks noGrp="1"/>
          </p:cNvSpPr>
          <p:nvPr>
            <p:ph type="body" idx="1"/>
          </p:nvPr>
        </p:nvSpPr>
        <p:spPr>
          <a:xfrm>
            <a:off x="4572000" y="2034339"/>
            <a:ext cx="3639600" cy="3714900"/>
          </a:xfrm>
          <a:prstGeom prst="rect">
            <a:avLst/>
          </a:prstGeom>
          <a:noFill/>
          <a:ln>
            <a:noFill/>
          </a:ln>
        </p:spPr>
        <p:txBody>
          <a:bodyPr spcFirstLastPara="1" wrap="square" lIns="91425" tIns="91425" rIns="91425" bIns="91425" anchor="t" anchorCtr="0">
            <a:noAutofit/>
          </a:bodyPr>
          <a:lstStyle>
            <a:lvl1pPr marL="457200" lvl="0" indent="-355600" algn="l">
              <a:lnSpc>
                <a:spcPct val="100000"/>
              </a:lnSpc>
              <a:spcBef>
                <a:spcPts val="640"/>
              </a:spcBef>
              <a:spcAft>
                <a:spcPts val="0"/>
              </a:spcAft>
              <a:buSzPts val="2000"/>
              <a:buChar char="•"/>
              <a:defRPr sz="2000"/>
            </a:lvl1pPr>
            <a:lvl2pPr marL="914400" lvl="1" indent="-355600" algn="l">
              <a:lnSpc>
                <a:spcPct val="100000"/>
              </a:lnSpc>
              <a:spcBef>
                <a:spcPts val="560"/>
              </a:spcBef>
              <a:spcAft>
                <a:spcPts val="0"/>
              </a:spcAft>
              <a:buSzPts val="2000"/>
              <a:buChar char="–"/>
              <a:defRPr sz="2000"/>
            </a:lvl2pPr>
            <a:lvl3pPr marL="1371600" lvl="2" indent="-355600" algn="l">
              <a:lnSpc>
                <a:spcPct val="100000"/>
              </a:lnSpc>
              <a:spcBef>
                <a:spcPts val="480"/>
              </a:spcBef>
              <a:spcAft>
                <a:spcPts val="0"/>
              </a:spcAft>
              <a:buSzPts val="2000"/>
              <a:buChar char="•"/>
              <a:defRPr sz="2000"/>
            </a:lvl3pPr>
            <a:lvl4pPr marL="1828800" lvl="3" indent="-355600" algn="l">
              <a:lnSpc>
                <a:spcPct val="100000"/>
              </a:lnSpc>
              <a:spcBef>
                <a:spcPts val="400"/>
              </a:spcBef>
              <a:spcAft>
                <a:spcPts val="0"/>
              </a:spcAft>
              <a:buSzPts val="2000"/>
              <a:buChar char="–"/>
              <a:defRPr sz="2000"/>
            </a:lvl4pPr>
            <a:lvl5pPr marL="2286000" lvl="4" indent="-355600" algn="l">
              <a:lnSpc>
                <a:spcPct val="100000"/>
              </a:lnSpc>
              <a:spcBef>
                <a:spcPts val="400"/>
              </a:spcBef>
              <a:spcAft>
                <a:spcPts val="0"/>
              </a:spcAft>
              <a:buSzPts val="2000"/>
              <a:buChar char="»"/>
              <a:defRPr sz="2000"/>
            </a:lvl5pPr>
            <a:lvl6pPr marL="2743200" lvl="5" indent="-355600" algn="l">
              <a:lnSpc>
                <a:spcPct val="100000"/>
              </a:lnSpc>
              <a:spcBef>
                <a:spcPts val="400"/>
              </a:spcBef>
              <a:spcAft>
                <a:spcPts val="0"/>
              </a:spcAft>
              <a:buSzPts val="2000"/>
              <a:buChar char="•"/>
              <a:defRPr sz="2000"/>
            </a:lvl6pPr>
            <a:lvl7pPr marL="3200400" lvl="6" indent="-355600" algn="l">
              <a:lnSpc>
                <a:spcPct val="100000"/>
              </a:lnSpc>
              <a:spcBef>
                <a:spcPts val="400"/>
              </a:spcBef>
              <a:spcAft>
                <a:spcPts val="0"/>
              </a:spcAft>
              <a:buSzPts val="2000"/>
              <a:buChar char="•"/>
              <a:defRPr sz="2000"/>
            </a:lvl7pPr>
            <a:lvl8pPr marL="3657600" lvl="7" indent="-355600" algn="l">
              <a:lnSpc>
                <a:spcPct val="100000"/>
              </a:lnSpc>
              <a:spcBef>
                <a:spcPts val="400"/>
              </a:spcBef>
              <a:spcAft>
                <a:spcPts val="0"/>
              </a:spcAft>
              <a:buSzPts val="2000"/>
              <a:buChar char="•"/>
              <a:defRPr sz="2000"/>
            </a:lvl8pPr>
            <a:lvl9pPr marL="4114800" lvl="8" indent="-355600" algn="l">
              <a:lnSpc>
                <a:spcPct val="100000"/>
              </a:lnSpc>
              <a:spcBef>
                <a:spcPts val="400"/>
              </a:spcBef>
              <a:spcAft>
                <a:spcPts val="0"/>
              </a:spcAft>
              <a:buSzPts val="2000"/>
              <a:buChar char="•"/>
              <a:defRPr sz="2000"/>
            </a:lvl9pPr>
          </a:lstStyle>
          <a:p>
            <a:endParaRPr/>
          </a:p>
        </p:txBody>
      </p:sp>
      <p:sp>
        <p:nvSpPr>
          <p:cNvPr id="104" name="Google Shape;104;p27"/>
          <p:cNvSpPr/>
          <p:nvPr/>
        </p:nvSpPr>
        <p:spPr>
          <a:xfrm>
            <a:off x="580275" y="1002600"/>
            <a:ext cx="3639600" cy="4852800"/>
          </a:xfrm>
          <a:prstGeom prst="ellipse">
            <a:avLst/>
          </a:prstGeom>
          <a:solidFill>
            <a:srgbClr val="ED4A00">
              <a:alpha val="86666"/>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05" name="Google Shape;105;p27"/>
          <p:cNvSpPr/>
          <p:nvPr/>
        </p:nvSpPr>
        <p:spPr>
          <a:xfrm>
            <a:off x="-295650" y="-475267"/>
            <a:ext cx="1057800" cy="1410300"/>
          </a:xfrm>
          <a:prstGeom prst="ellipse">
            <a:avLst/>
          </a:prstGeom>
          <a:solidFill>
            <a:srgbClr val="00ACC3">
              <a:alpha val="86666"/>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06" name="Google Shape;106;p27"/>
          <p:cNvSpPr/>
          <p:nvPr/>
        </p:nvSpPr>
        <p:spPr>
          <a:xfrm>
            <a:off x="2836600" y="239767"/>
            <a:ext cx="978600" cy="1304700"/>
          </a:xfrm>
          <a:prstGeom prst="donut">
            <a:avLst>
              <a:gd name="adj" fmla="val 39527"/>
            </a:avLst>
          </a:prstGeom>
          <a:solidFill>
            <a:srgbClr val="F8BB00">
              <a:alpha val="86666"/>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07" name="Google Shape;107;p27"/>
          <p:cNvSpPr/>
          <p:nvPr/>
        </p:nvSpPr>
        <p:spPr>
          <a:xfrm>
            <a:off x="465975" y="4923667"/>
            <a:ext cx="1019400" cy="1359300"/>
          </a:xfrm>
          <a:prstGeom prst="ellipse">
            <a:avLst/>
          </a:prstGeom>
          <a:solidFill>
            <a:srgbClr val="BBCD00">
              <a:alpha val="86666"/>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08" name="Google Shape;108;p27"/>
          <p:cNvSpPr/>
          <p:nvPr/>
        </p:nvSpPr>
        <p:spPr>
          <a:xfrm>
            <a:off x="1485375" y="6079667"/>
            <a:ext cx="361500" cy="482100"/>
          </a:xfrm>
          <a:prstGeom prst="donut">
            <a:avLst>
              <a:gd name="adj" fmla="val 29951"/>
            </a:avLst>
          </a:prstGeom>
          <a:solidFill>
            <a:srgbClr val="65BB48">
              <a:alpha val="86666"/>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09" name="Google Shape;109;p27"/>
          <p:cNvSpPr/>
          <p:nvPr/>
        </p:nvSpPr>
        <p:spPr>
          <a:xfrm>
            <a:off x="2364800" y="462600"/>
            <a:ext cx="274200" cy="365100"/>
          </a:xfrm>
          <a:prstGeom prst="ellipse">
            <a:avLst/>
          </a:prstGeom>
          <a:solidFill>
            <a:srgbClr val="E8004C">
              <a:alpha val="86666"/>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10" name="Google Shape;110;p27"/>
          <p:cNvSpPr/>
          <p:nvPr/>
        </p:nvSpPr>
        <p:spPr>
          <a:xfrm>
            <a:off x="-472600" y="-711200"/>
            <a:ext cx="1411800" cy="1882500"/>
          </a:xfrm>
          <a:prstGeom prst="ellipse">
            <a:avLst/>
          </a:prstGeom>
          <a:noFill/>
          <a:ln w="9525" cap="flat" cmpd="sng">
            <a:solidFill>
              <a:srgbClr val="00ACC3"/>
            </a:solidFill>
            <a:prstDash val="dash"/>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11" name="Google Shape;111;p27"/>
          <p:cNvSpPr/>
          <p:nvPr/>
        </p:nvSpPr>
        <p:spPr>
          <a:xfrm>
            <a:off x="2899000" y="322967"/>
            <a:ext cx="853800" cy="1138500"/>
          </a:xfrm>
          <a:prstGeom prst="ellipse">
            <a:avLst/>
          </a:prstGeom>
          <a:noFill/>
          <a:ln w="9525" cap="flat" cmpd="sng">
            <a:solidFill>
              <a:srgbClr val="ED4A00"/>
            </a:solidFill>
            <a:prstDash val="dash"/>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12" name="Google Shape;112;p27"/>
          <p:cNvSpPr/>
          <p:nvPr/>
        </p:nvSpPr>
        <p:spPr>
          <a:xfrm>
            <a:off x="1061150" y="190600"/>
            <a:ext cx="538500" cy="717600"/>
          </a:xfrm>
          <a:prstGeom prst="ellipse">
            <a:avLst/>
          </a:prstGeom>
          <a:solidFill>
            <a:srgbClr val="00D1C6">
              <a:alpha val="86666"/>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19"/>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a:endParaRPr/>
          </a:p>
        </p:txBody>
      </p:sp>
      <p:sp>
        <p:nvSpPr>
          <p:cNvPr id="42" name="Google Shape;42;p19"/>
          <p:cNvSpPr txBox="1">
            <a:spLocks noGrp="1"/>
          </p:cNvSpPr>
          <p:nvPr>
            <p:ph type="body" idx="1"/>
          </p:nvPr>
        </p:nvSpPr>
        <p:spPr>
          <a:xfrm>
            <a:off x="457200" y="1535112"/>
            <a:ext cx="4040187" cy="639762"/>
          </a:xfrm>
          <a:prstGeom prst="rect">
            <a:avLst/>
          </a:prstGeom>
          <a:noFill/>
          <a:ln>
            <a:noFill/>
          </a:ln>
        </p:spPr>
        <p:txBody>
          <a:bodyPr spcFirstLastPara="1" wrap="square" lIns="91425" tIns="91425" rIns="91425" bIns="91425" anchor="b" anchorCtr="0">
            <a:noAutofit/>
          </a:bodyPr>
          <a:lstStyle>
            <a:lvl1pPr marL="457200" marR="0" lvl="0" indent="-228600" algn="l">
              <a:lnSpc>
                <a:spcPct val="100000"/>
              </a:lnSpc>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a:lnSpc>
                <a:spcPct val="100000"/>
              </a:lnSpc>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a:lnSpc>
                <a:spcPct val="100000"/>
              </a:lnSpc>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3" name="Google Shape;43;p19"/>
          <p:cNvSpPr txBox="1">
            <a:spLocks noGrp="1"/>
          </p:cNvSpPr>
          <p:nvPr>
            <p:ph type="body" idx="2"/>
          </p:nvPr>
        </p:nvSpPr>
        <p:spPr>
          <a:xfrm>
            <a:off x="457200" y="2174875"/>
            <a:ext cx="4040187" cy="3951287"/>
          </a:xfrm>
          <a:prstGeom prst="rect">
            <a:avLst/>
          </a:prstGeom>
          <a:noFill/>
          <a:ln>
            <a:noFill/>
          </a:ln>
        </p:spPr>
        <p:txBody>
          <a:bodyPr spcFirstLastPara="1" wrap="square" lIns="91425" tIns="91425" rIns="91425" bIns="91425" anchor="t" anchorCtr="0">
            <a:noAutofit/>
          </a:bodyPr>
          <a:lstStyle>
            <a:lvl1pPr marL="457200" marR="0" lvl="0"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4" name="Google Shape;44;p19"/>
          <p:cNvSpPr txBox="1">
            <a:spLocks noGrp="1"/>
          </p:cNvSpPr>
          <p:nvPr>
            <p:ph type="body" idx="3"/>
          </p:nvPr>
        </p:nvSpPr>
        <p:spPr>
          <a:xfrm>
            <a:off x="4645025" y="1535112"/>
            <a:ext cx="4041774" cy="639762"/>
          </a:xfrm>
          <a:prstGeom prst="rect">
            <a:avLst/>
          </a:prstGeom>
          <a:noFill/>
          <a:ln>
            <a:noFill/>
          </a:ln>
        </p:spPr>
        <p:txBody>
          <a:bodyPr spcFirstLastPara="1" wrap="square" lIns="91425" tIns="91425" rIns="91425" bIns="91425" anchor="b" anchorCtr="0">
            <a:noAutofit/>
          </a:bodyPr>
          <a:lstStyle>
            <a:lvl1pPr marL="457200" marR="0" lvl="0" indent="-228600" algn="l">
              <a:lnSpc>
                <a:spcPct val="100000"/>
              </a:lnSpc>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a:lnSpc>
                <a:spcPct val="100000"/>
              </a:lnSpc>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a:lnSpc>
                <a:spcPct val="100000"/>
              </a:lnSpc>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a:lnSpc>
                <a:spcPct val="100000"/>
              </a:lnSpc>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45" name="Google Shape;45;p19"/>
          <p:cNvSpPr txBox="1">
            <a:spLocks noGrp="1"/>
          </p:cNvSpPr>
          <p:nvPr>
            <p:ph type="body" idx="4"/>
          </p:nvPr>
        </p:nvSpPr>
        <p:spPr>
          <a:xfrm>
            <a:off x="4645025" y="2174875"/>
            <a:ext cx="4041774" cy="3951287"/>
          </a:xfrm>
          <a:prstGeom prst="rect">
            <a:avLst/>
          </a:prstGeom>
          <a:noFill/>
          <a:ln>
            <a:noFill/>
          </a:ln>
        </p:spPr>
        <p:txBody>
          <a:bodyPr spcFirstLastPara="1" wrap="square" lIns="91425" tIns="91425" rIns="91425" bIns="91425" anchor="t" anchorCtr="0">
            <a:noAutofit/>
          </a:bodyPr>
          <a:lstStyle>
            <a:lvl1pPr marL="457200" marR="0" lvl="0"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a:lnSpc>
                <a:spcPct val="100000"/>
              </a:lnSpc>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a:lnSpc>
                <a:spcPct val="100000"/>
              </a:lnSpc>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46" name="Google Shape;46;p19"/>
          <p:cNvSpPr txBox="1">
            <a:spLocks noGrp="1"/>
          </p:cNvSpPr>
          <p:nvPr>
            <p:ph type="dt" idx="10"/>
          </p:nvPr>
        </p:nvSpPr>
        <p:spPr>
          <a:xfrm>
            <a:off x="457200" y="6356350"/>
            <a:ext cx="2133599" cy="365125"/>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dirty="0"/>
          </a:p>
        </p:txBody>
      </p:sp>
      <p:sp>
        <p:nvSpPr>
          <p:cNvPr id="47" name="Google Shape;47;p19"/>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dirty="0"/>
          </a:p>
        </p:txBody>
      </p:sp>
      <p:sp>
        <p:nvSpPr>
          <p:cNvPr id="48" name="Google Shape;48;p19"/>
          <p:cNvSpPr txBox="1">
            <a:spLocks noGrp="1"/>
          </p:cNvSpPr>
          <p:nvPr>
            <p:ph type="sldNum" idx="12"/>
          </p:nvPr>
        </p:nvSpPr>
        <p:spPr>
          <a:xfrm>
            <a:off x="6553200" y="6356350"/>
            <a:ext cx="213359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20"/>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a:endParaRPr/>
          </a:p>
        </p:txBody>
      </p:sp>
      <p:sp>
        <p:nvSpPr>
          <p:cNvPr id="51" name="Google Shape;51;p20"/>
          <p:cNvSpPr txBox="1">
            <a:spLocks noGrp="1"/>
          </p:cNvSpPr>
          <p:nvPr>
            <p:ph type="dt" idx="10"/>
          </p:nvPr>
        </p:nvSpPr>
        <p:spPr>
          <a:xfrm>
            <a:off x="457200" y="6356350"/>
            <a:ext cx="2133599" cy="365125"/>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dirty="0"/>
          </a:p>
        </p:txBody>
      </p:sp>
      <p:sp>
        <p:nvSpPr>
          <p:cNvPr id="52" name="Google Shape;52;p20"/>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dirty="0"/>
          </a:p>
        </p:txBody>
      </p:sp>
      <p:sp>
        <p:nvSpPr>
          <p:cNvPr id="53" name="Google Shape;53;p20"/>
          <p:cNvSpPr txBox="1">
            <a:spLocks noGrp="1"/>
          </p:cNvSpPr>
          <p:nvPr>
            <p:ph type="sldNum" idx="12"/>
          </p:nvPr>
        </p:nvSpPr>
        <p:spPr>
          <a:xfrm>
            <a:off x="6553200" y="6356350"/>
            <a:ext cx="213359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21"/>
          <p:cNvSpPr txBox="1">
            <a:spLocks noGrp="1"/>
          </p:cNvSpPr>
          <p:nvPr>
            <p:ph type="dt" idx="10"/>
          </p:nvPr>
        </p:nvSpPr>
        <p:spPr>
          <a:xfrm>
            <a:off x="457200" y="6356350"/>
            <a:ext cx="2133599" cy="365125"/>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dirty="0"/>
          </a:p>
        </p:txBody>
      </p:sp>
      <p:sp>
        <p:nvSpPr>
          <p:cNvPr id="56" name="Google Shape;56;p21"/>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dirty="0"/>
          </a:p>
        </p:txBody>
      </p:sp>
      <p:sp>
        <p:nvSpPr>
          <p:cNvPr id="57" name="Google Shape;57;p21"/>
          <p:cNvSpPr txBox="1">
            <a:spLocks noGrp="1"/>
          </p:cNvSpPr>
          <p:nvPr>
            <p:ph type="sldNum" idx="12"/>
          </p:nvPr>
        </p:nvSpPr>
        <p:spPr>
          <a:xfrm>
            <a:off x="6553200" y="6356350"/>
            <a:ext cx="213359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22"/>
          <p:cNvSpPr txBox="1">
            <a:spLocks noGrp="1"/>
          </p:cNvSpPr>
          <p:nvPr>
            <p:ph type="title"/>
          </p:nvPr>
        </p:nvSpPr>
        <p:spPr>
          <a:xfrm>
            <a:off x="457200" y="273050"/>
            <a:ext cx="3008313" cy="1162049"/>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a:endParaRPr/>
          </a:p>
        </p:txBody>
      </p:sp>
      <p:sp>
        <p:nvSpPr>
          <p:cNvPr id="60" name="Google Shape;60;p22"/>
          <p:cNvSpPr txBox="1">
            <a:spLocks noGrp="1"/>
          </p:cNvSpPr>
          <p:nvPr>
            <p:ph type="body" idx="1"/>
          </p:nvPr>
        </p:nvSpPr>
        <p:spPr>
          <a:xfrm>
            <a:off x="3575050" y="273050"/>
            <a:ext cx="5111750" cy="5853112"/>
          </a:xfrm>
          <a:prstGeom prst="rect">
            <a:avLst/>
          </a:prstGeom>
          <a:noFill/>
          <a:ln>
            <a:noFill/>
          </a:ln>
        </p:spPr>
        <p:txBody>
          <a:bodyPr spcFirstLastPara="1" wrap="square" lIns="91425" tIns="91425" rIns="91425" bIns="91425" anchor="t" anchorCtr="0">
            <a:noAutofit/>
          </a:bodyPr>
          <a:lstStyle>
            <a:lvl1pPr marL="457200" marR="0" lvl="0" indent="-431800" algn="l">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61" name="Google Shape;61;p22"/>
          <p:cNvSpPr txBox="1">
            <a:spLocks noGrp="1"/>
          </p:cNvSpPr>
          <p:nvPr>
            <p:ph type="body" idx="2"/>
          </p:nvPr>
        </p:nvSpPr>
        <p:spPr>
          <a:xfrm>
            <a:off x="457200" y="1435100"/>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a:lnSpc>
                <a:spcPct val="100000"/>
              </a:lnSpc>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a:lnSpc>
                <a:spcPct val="100000"/>
              </a:lnSpc>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2" name="Google Shape;62;p22"/>
          <p:cNvSpPr txBox="1">
            <a:spLocks noGrp="1"/>
          </p:cNvSpPr>
          <p:nvPr>
            <p:ph type="dt" idx="10"/>
          </p:nvPr>
        </p:nvSpPr>
        <p:spPr>
          <a:xfrm>
            <a:off x="457200" y="6356350"/>
            <a:ext cx="2133599" cy="365125"/>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dirty="0"/>
          </a:p>
        </p:txBody>
      </p:sp>
      <p:sp>
        <p:nvSpPr>
          <p:cNvPr id="63" name="Google Shape;63;p22"/>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dirty="0"/>
          </a:p>
        </p:txBody>
      </p:sp>
      <p:sp>
        <p:nvSpPr>
          <p:cNvPr id="64" name="Google Shape;64;p22"/>
          <p:cNvSpPr txBox="1">
            <a:spLocks noGrp="1"/>
          </p:cNvSpPr>
          <p:nvPr>
            <p:ph type="sldNum" idx="12"/>
          </p:nvPr>
        </p:nvSpPr>
        <p:spPr>
          <a:xfrm>
            <a:off x="6553200" y="6356350"/>
            <a:ext cx="213359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23"/>
          <p:cNvSpPr txBox="1">
            <a:spLocks noGrp="1"/>
          </p:cNvSpPr>
          <p:nvPr>
            <p:ph type="title"/>
          </p:nvPr>
        </p:nvSpPr>
        <p:spPr>
          <a:xfrm>
            <a:off x="1792288" y="4800600"/>
            <a:ext cx="5486399" cy="566737"/>
          </a:xfrm>
          <a:prstGeom prst="rect">
            <a:avLst/>
          </a:prstGeom>
          <a:noFill/>
          <a:ln>
            <a:noFill/>
          </a:ln>
        </p:spPr>
        <p:txBody>
          <a:bodyPr spcFirstLastPara="1" wrap="square" lIns="91425" tIns="91425" rIns="91425" bIns="91425" anchor="b" anchorCtr="0">
            <a:noAutofit/>
          </a:bodyPr>
          <a:lstStyle>
            <a:lvl1pPr marR="0" lvl="0" algn="l">
              <a:lnSpc>
                <a:spcPct val="100000"/>
              </a:lnSpc>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a:endParaRPr/>
          </a:p>
        </p:txBody>
      </p:sp>
      <p:sp>
        <p:nvSpPr>
          <p:cNvPr id="67" name="Google Shape;67;p23"/>
          <p:cNvSpPr>
            <a:spLocks noGrp="1"/>
          </p:cNvSpPr>
          <p:nvPr>
            <p:ph type="pic" idx="2"/>
          </p:nvPr>
        </p:nvSpPr>
        <p:spPr>
          <a:xfrm>
            <a:off x="1792288" y="612775"/>
            <a:ext cx="5486399" cy="4114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100000"/>
              </a:lnSpc>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100000"/>
              </a:lnSpc>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100000"/>
              </a:lnSpc>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8" name="Google Shape;68;p23"/>
          <p:cNvSpPr txBox="1">
            <a:spLocks noGrp="1"/>
          </p:cNvSpPr>
          <p:nvPr>
            <p:ph type="body" idx="1"/>
          </p:nvPr>
        </p:nvSpPr>
        <p:spPr>
          <a:xfrm>
            <a:off x="1792288" y="5367337"/>
            <a:ext cx="5486399" cy="804861"/>
          </a:xfrm>
          <a:prstGeom prst="rect">
            <a:avLst/>
          </a:prstGeom>
          <a:noFill/>
          <a:ln>
            <a:noFill/>
          </a:ln>
        </p:spPr>
        <p:txBody>
          <a:bodyPr spcFirstLastPara="1" wrap="square" lIns="91425" tIns="91425" rIns="91425" bIns="91425" anchor="t" anchorCtr="0">
            <a:noAutofit/>
          </a:bodyPr>
          <a:lstStyle>
            <a:lvl1pPr marL="457200" marR="0" lvl="0" indent="-228600" algn="l">
              <a:lnSpc>
                <a:spcPct val="100000"/>
              </a:lnSpc>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a:lnSpc>
                <a:spcPct val="100000"/>
              </a:lnSpc>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a:lnSpc>
                <a:spcPct val="100000"/>
              </a:lnSpc>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a:lnSpc>
                <a:spcPct val="100000"/>
              </a:lnSpc>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69" name="Google Shape;69;p23"/>
          <p:cNvSpPr txBox="1">
            <a:spLocks noGrp="1"/>
          </p:cNvSpPr>
          <p:nvPr>
            <p:ph type="dt" idx="10"/>
          </p:nvPr>
        </p:nvSpPr>
        <p:spPr>
          <a:xfrm>
            <a:off x="457200" y="6356350"/>
            <a:ext cx="2133599" cy="365125"/>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dirty="0"/>
          </a:p>
        </p:txBody>
      </p:sp>
      <p:sp>
        <p:nvSpPr>
          <p:cNvPr id="70" name="Google Shape;70;p23"/>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dirty="0"/>
          </a:p>
        </p:txBody>
      </p:sp>
      <p:sp>
        <p:nvSpPr>
          <p:cNvPr id="71" name="Google Shape;71;p23"/>
          <p:cNvSpPr txBox="1">
            <a:spLocks noGrp="1"/>
          </p:cNvSpPr>
          <p:nvPr>
            <p:ph type="sldNum" idx="12"/>
          </p:nvPr>
        </p:nvSpPr>
        <p:spPr>
          <a:xfrm>
            <a:off x="6553200" y="6356350"/>
            <a:ext cx="213359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24"/>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a:endParaRPr/>
          </a:p>
        </p:txBody>
      </p:sp>
      <p:sp>
        <p:nvSpPr>
          <p:cNvPr id="74" name="Google Shape;74;p24"/>
          <p:cNvSpPr txBox="1">
            <a:spLocks noGrp="1"/>
          </p:cNvSpPr>
          <p:nvPr>
            <p:ph type="body" idx="1"/>
          </p:nvPr>
        </p:nvSpPr>
        <p:spPr>
          <a:xfrm rot="5400000">
            <a:off x="2309018" y="-251618"/>
            <a:ext cx="4525963" cy="8229600"/>
          </a:xfrm>
          <a:prstGeom prst="rect">
            <a:avLst/>
          </a:prstGeom>
          <a:noFill/>
          <a:ln>
            <a:noFill/>
          </a:ln>
        </p:spPr>
        <p:txBody>
          <a:bodyPr spcFirstLastPara="1" wrap="square" lIns="91425" tIns="91425" rIns="91425" bIns="91425" anchor="t" anchorCtr="0">
            <a:noAutofit/>
          </a:bodyPr>
          <a:lstStyle>
            <a:lvl1pPr marL="457200" marR="0" lvl="0" indent="-431800" algn="l">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75" name="Google Shape;75;p24"/>
          <p:cNvSpPr txBox="1">
            <a:spLocks noGrp="1"/>
          </p:cNvSpPr>
          <p:nvPr>
            <p:ph type="dt" idx="10"/>
          </p:nvPr>
        </p:nvSpPr>
        <p:spPr>
          <a:xfrm>
            <a:off x="457200" y="6356350"/>
            <a:ext cx="2133599" cy="365125"/>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dirty="0"/>
          </a:p>
        </p:txBody>
      </p:sp>
      <p:sp>
        <p:nvSpPr>
          <p:cNvPr id="76" name="Google Shape;76;p24"/>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dirty="0"/>
          </a:p>
        </p:txBody>
      </p:sp>
      <p:sp>
        <p:nvSpPr>
          <p:cNvPr id="77" name="Google Shape;77;p24"/>
          <p:cNvSpPr txBox="1">
            <a:spLocks noGrp="1"/>
          </p:cNvSpPr>
          <p:nvPr>
            <p:ph type="sldNum" idx="12"/>
          </p:nvPr>
        </p:nvSpPr>
        <p:spPr>
          <a:xfrm>
            <a:off x="6553200" y="6356350"/>
            <a:ext cx="213359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25"/>
          <p:cNvSpPr txBox="1">
            <a:spLocks noGrp="1"/>
          </p:cNvSpPr>
          <p:nvPr>
            <p:ph type="title"/>
          </p:nvPr>
        </p:nvSpPr>
        <p:spPr>
          <a:xfrm rot="5400000">
            <a:off x="4732337" y="2171700"/>
            <a:ext cx="5851525" cy="2057400"/>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a:endParaRPr/>
          </a:p>
        </p:txBody>
      </p:sp>
      <p:sp>
        <p:nvSpPr>
          <p:cNvPr id="80" name="Google Shape;80;p25"/>
          <p:cNvSpPr txBox="1">
            <a:spLocks noGrp="1"/>
          </p:cNvSpPr>
          <p:nvPr>
            <p:ph type="body" idx="1"/>
          </p:nvPr>
        </p:nvSpPr>
        <p:spPr>
          <a:xfrm rot="5400000">
            <a:off x="541337" y="190500"/>
            <a:ext cx="5851525" cy="6019799"/>
          </a:xfrm>
          <a:prstGeom prst="rect">
            <a:avLst/>
          </a:prstGeom>
          <a:noFill/>
          <a:ln>
            <a:noFill/>
          </a:ln>
        </p:spPr>
        <p:txBody>
          <a:bodyPr spcFirstLastPara="1" wrap="square" lIns="91425" tIns="91425" rIns="91425" bIns="91425" anchor="t" anchorCtr="0">
            <a:noAutofit/>
          </a:bodyPr>
          <a:lstStyle>
            <a:lvl1pPr marL="457200" marR="0" lvl="0" indent="-431800" algn="l">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1" name="Google Shape;81;p25"/>
          <p:cNvSpPr txBox="1">
            <a:spLocks noGrp="1"/>
          </p:cNvSpPr>
          <p:nvPr>
            <p:ph type="dt" idx="10"/>
          </p:nvPr>
        </p:nvSpPr>
        <p:spPr>
          <a:xfrm>
            <a:off x="457200" y="6356350"/>
            <a:ext cx="2133599" cy="365125"/>
          </a:xfrm>
          <a:prstGeom prst="rect">
            <a:avLst/>
          </a:prstGeom>
          <a:noFill/>
          <a:ln>
            <a:noFill/>
          </a:ln>
        </p:spPr>
        <p:txBody>
          <a:bodyPr spcFirstLastPara="1" wrap="square" lIns="91425" tIns="91425" rIns="91425" bIns="91425" anchor="ctr" anchorCtr="0">
            <a:noAutofit/>
          </a:bodyPr>
          <a:lstStyle>
            <a:lvl1pPr marR="0" lvl="0" algn="l">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dirty="0"/>
          </a:p>
        </p:txBody>
      </p:sp>
      <p:sp>
        <p:nvSpPr>
          <p:cNvPr id="82" name="Google Shape;82;p25"/>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lvl1pPr marR="0" lvl="0" algn="ctr">
              <a:lnSpc>
                <a:spcPct val="100000"/>
              </a:lnSpc>
              <a:spcBef>
                <a:spcPts val="0"/>
              </a:spcBef>
              <a:spcAft>
                <a:spcPts val="0"/>
              </a:spcAft>
              <a:buClr>
                <a:srgbClr val="888888"/>
              </a:buClr>
              <a:buSzPts val="1200"/>
              <a:buFont typeface="Calibri"/>
              <a:buNone/>
              <a:defRPr sz="1200">
                <a:solidFill>
                  <a:srgbClr val="888888"/>
                </a:solidFill>
                <a:latin typeface="Calibri"/>
                <a:ea typeface="Calibri"/>
                <a:cs typeface="Calibri"/>
                <a:sym typeface="Calibri"/>
              </a:defRPr>
            </a:lvl1pPr>
            <a:lvl2pPr marR="0" lvl="1"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dirty="0"/>
          </a:p>
        </p:txBody>
      </p:sp>
      <p:sp>
        <p:nvSpPr>
          <p:cNvPr id="83" name="Google Shape;83;p25"/>
          <p:cNvSpPr txBox="1">
            <a:spLocks noGrp="1"/>
          </p:cNvSpPr>
          <p:nvPr>
            <p:ph type="sldNum" idx="12"/>
          </p:nvPr>
        </p:nvSpPr>
        <p:spPr>
          <a:xfrm>
            <a:off x="6553200" y="6356350"/>
            <a:ext cx="2133599"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p:cSld name="TITLE_1">
    <p:spTree>
      <p:nvGrpSpPr>
        <p:cNvPr id="1" name="Shape 84"/>
        <p:cNvGrpSpPr/>
        <p:nvPr/>
      </p:nvGrpSpPr>
      <p:grpSpPr>
        <a:xfrm>
          <a:off x="0" y="0"/>
          <a:ext cx="0" cy="0"/>
          <a:chOff x="0" y="0"/>
          <a:chExt cx="0" cy="0"/>
        </a:xfrm>
      </p:grpSpPr>
      <p:sp>
        <p:nvSpPr>
          <p:cNvPr id="85" name="Google Shape;85;p26"/>
          <p:cNvSpPr/>
          <p:nvPr/>
        </p:nvSpPr>
        <p:spPr>
          <a:xfrm>
            <a:off x="7209425" y="669600"/>
            <a:ext cx="206100" cy="274800"/>
          </a:xfrm>
          <a:prstGeom prst="ellipse">
            <a:avLst/>
          </a:prstGeom>
          <a:solidFill>
            <a:srgbClr val="00D1C6">
              <a:alpha val="86666"/>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86" name="Google Shape;86;p26"/>
          <p:cNvSpPr/>
          <p:nvPr/>
        </p:nvSpPr>
        <p:spPr>
          <a:xfrm>
            <a:off x="1197475" y="-1070367"/>
            <a:ext cx="6749100" cy="8998800"/>
          </a:xfrm>
          <a:prstGeom prst="ellipse">
            <a:avLst/>
          </a:prstGeom>
          <a:noFill/>
          <a:ln w="9525" cap="flat" cmpd="sng">
            <a:solidFill>
              <a:srgbClr val="A1BECC"/>
            </a:solidFill>
            <a:prstDash val="dash"/>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87" name="Google Shape;87;p26"/>
          <p:cNvSpPr txBox="1">
            <a:spLocks noGrp="1"/>
          </p:cNvSpPr>
          <p:nvPr>
            <p:ph type="ctrTitle"/>
          </p:nvPr>
        </p:nvSpPr>
        <p:spPr>
          <a:xfrm>
            <a:off x="2255425" y="2655767"/>
            <a:ext cx="4633200" cy="15465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4800"/>
              <a:buNone/>
              <a:defRPr sz="4800"/>
            </a:lvl1pPr>
            <a:lvl2pPr lvl="1" algn="ctr">
              <a:lnSpc>
                <a:spcPct val="100000"/>
              </a:lnSpc>
              <a:spcBef>
                <a:spcPts val="0"/>
              </a:spcBef>
              <a:spcAft>
                <a:spcPts val="0"/>
              </a:spcAft>
              <a:buSzPts val="6000"/>
              <a:buNone/>
              <a:defRPr sz="6000"/>
            </a:lvl2pPr>
            <a:lvl3pPr lvl="2" algn="ctr">
              <a:lnSpc>
                <a:spcPct val="100000"/>
              </a:lnSpc>
              <a:spcBef>
                <a:spcPts val="0"/>
              </a:spcBef>
              <a:spcAft>
                <a:spcPts val="0"/>
              </a:spcAft>
              <a:buSzPts val="6000"/>
              <a:buNone/>
              <a:defRPr sz="6000"/>
            </a:lvl3pPr>
            <a:lvl4pPr lvl="3" algn="ctr">
              <a:lnSpc>
                <a:spcPct val="100000"/>
              </a:lnSpc>
              <a:spcBef>
                <a:spcPts val="0"/>
              </a:spcBef>
              <a:spcAft>
                <a:spcPts val="0"/>
              </a:spcAft>
              <a:buSzPts val="6000"/>
              <a:buNone/>
              <a:defRPr sz="6000"/>
            </a:lvl4pPr>
            <a:lvl5pPr lvl="4" algn="ctr">
              <a:lnSpc>
                <a:spcPct val="100000"/>
              </a:lnSpc>
              <a:spcBef>
                <a:spcPts val="0"/>
              </a:spcBef>
              <a:spcAft>
                <a:spcPts val="0"/>
              </a:spcAft>
              <a:buSzPts val="6000"/>
              <a:buNone/>
              <a:defRPr sz="6000"/>
            </a:lvl5pPr>
            <a:lvl6pPr lvl="5" algn="ctr">
              <a:lnSpc>
                <a:spcPct val="100000"/>
              </a:lnSpc>
              <a:spcBef>
                <a:spcPts val="0"/>
              </a:spcBef>
              <a:spcAft>
                <a:spcPts val="0"/>
              </a:spcAft>
              <a:buSzPts val="6000"/>
              <a:buNone/>
              <a:defRPr sz="6000"/>
            </a:lvl6pPr>
            <a:lvl7pPr lvl="6" algn="ctr">
              <a:lnSpc>
                <a:spcPct val="100000"/>
              </a:lnSpc>
              <a:spcBef>
                <a:spcPts val="0"/>
              </a:spcBef>
              <a:spcAft>
                <a:spcPts val="0"/>
              </a:spcAft>
              <a:buSzPts val="6000"/>
              <a:buNone/>
              <a:defRPr sz="6000"/>
            </a:lvl7pPr>
            <a:lvl8pPr lvl="7" algn="ctr">
              <a:lnSpc>
                <a:spcPct val="100000"/>
              </a:lnSpc>
              <a:spcBef>
                <a:spcPts val="0"/>
              </a:spcBef>
              <a:spcAft>
                <a:spcPts val="0"/>
              </a:spcAft>
              <a:buSzPts val="6000"/>
              <a:buNone/>
              <a:defRPr sz="6000"/>
            </a:lvl8pPr>
            <a:lvl9pPr lvl="8" algn="ctr">
              <a:lnSpc>
                <a:spcPct val="100000"/>
              </a:lnSpc>
              <a:spcBef>
                <a:spcPts val="0"/>
              </a:spcBef>
              <a:spcAft>
                <a:spcPts val="0"/>
              </a:spcAft>
              <a:buSzPts val="6000"/>
              <a:buNone/>
              <a:defRPr sz="6000"/>
            </a:lvl9pPr>
          </a:lstStyle>
          <a:p>
            <a:endParaRPr/>
          </a:p>
        </p:txBody>
      </p:sp>
      <p:sp>
        <p:nvSpPr>
          <p:cNvPr id="88" name="Google Shape;88;p26"/>
          <p:cNvSpPr/>
          <p:nvPr/>
        </p:nvSpPr>
        <p:spPr>
          <a:xfrm>
            <a:off x="267550" y="-1182333"/>
            <a:ext cx="2347200" cy="3129600"/>
          </a:xfrm>
          <a:prstGeom prst="donut">
            <a:avLst>
              <a:gd name="adj" fmla="val 29778"/>
            </a:avLst>
          </a:prstGeom>
          <a:solidFill>
            <a:srgbClr val="00D1C6">
              <a:alpha val="86666"/>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89" name="Google Shape;89;p26"/>
          <p:cNvSpPr/>
          <p:nvPr/>
        </p:nvSpPr>
        <p:spPr>
          <a:xfrm>
            <a:off x="8348875" y="3843167"/>
            <a:ext cx="978600" cy="1304700"/>
          </a:xfrm>
          <a:prstGeom prst="ellipse">
            <a:avLst/>
          </a:prstGeom>
          <a:solidFill>
            <a:srgbClr val="ED4A00">
              <a:alpha val="86666"/>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90" name="Google Shape;90;p26"/>
          <p:cNvSpPr/>
          <p:nvPr/>
        </p:nvSpPr>
        <p:spPr>
          <a:xfrm>
            <a:off x="2255425" y="722400"/>
            <a:ext cx="657600" cy="876900"/>
          </a:xfrm>
          <a:prstGeom prst="ellipse">
            <a:avLst/>
          </a:prstGeom>
          <a:solidFill>
            <a:srgbClr val="00ACC3">
              <a:alpha val="86666"/>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91" name="Google Shape;91;p26"/>
          <p:cNvSpPr/>
          <p:nvPr/>
        </p:nvSpPr>
        <p:spPr>
          <a:xfrm>
            <a:off x="6752750" y="4620133"/>
            <a:ext cx="2284200" cy="3045600"/>
          </a:xfrm>
          <a:prstGeom prst="donut">
            <a:avLst>
              <a:gd name="adj" fmla="val 11909"/>
            </a:avLst>
          </a:prstGeom>
          <a:solidFill>
            <a:srgbClr val="F8BB00">
              <a:alpha val="86666"/>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92" name="Google Shape;92;p26"/>
          <p:cNvSpPr/>
          <p:nvPr/>
        </p:nvSpPr>
        <p:spPr>
          <a:xfrm>
            <a:off x="137775" y="4257600"/>
            <a:ext cx="657600" cy="876900"/>
          </a:xfrm>
          <a:prstGeom prst="ellipse">
            <a:avLst/>
          </a:prstGeom>
          <a:solidFill>
            <a:srgbClr val="BBCD00">
              <a:alpha val="86666"/>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93" name="Google Shape;93;p26"/>
          <p:cNvSpPr/>
          <p:nvPr/>
        </p:nvSpPr>
        <p:spPr>
          <a:xfrm>
            <a:off x="376550" y="5623033"/>
            <a:ext cx="1207800" cy="1610400"/>
          </a:xfrm>
          <a:prstGeom prst="donut">
            <a:avLst>
              <a:gd name="adj" fmla="val 42915"/>
            </a:avLst>
          </a:prstGeom>
          <a:solidFill>
            <a:srgbClr val="65BB48">
              <a:alpha val="86666"/>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94" name="Google Shape;94;p26"/>
          <p:cNvSpPr/>
          <p:nvPr/>
        </p:nvSpPr>
        <p:spPr>
          <a:xfrm>
            <a:off x="8244625" y="3389267"/>
            <a:ext cx="304800" cy="406500"/>
          </a:xfrm>
          <a:prstGeom prst="ellipse">
            <a:avLst/>
          </a:prstGeom>
          <a:solidFill>
            <a:srgbClr val="E8004C">
              <a:alpha val="86666"/>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95" name="Google Shape;95;p26"/>
          <p:cNvSpPr/>
          <p:nvPr/>
        </p:nvSpPr>
        <p:spPr>
          <a:xfrm>
            <a:off x="7598775" y="-400333"/>
            <a:ext cx="1370700" cy="1827600"/>
          </a:xfrm>
          <a:prstGeom prst="ellipse">
            <a:avLst/>
          </a:prstGeom>
          <a:solidFill>
            <a:srgbClr val="BBCD00">
              <a:alpha val="86666"/>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96" name="Google Shape;96;p26"/>
          <p:cNvSpPr/>
          <p:nvPr/>
        </p:nvSpPr>
        <p:spPr>
          <a:xfrm>
            <a:off x="8244625" y="1070467"/>
            <a:ext cx="657600" cy="876900"/>
          </a:xfrm>
          <a:prstGeom prst="ellipse">
            <a:avLst/>
          </a:prstGeom>
          <a:solidFill>
            <a:srgbClr val="65BB48">
              <a:alpha val="86666"/>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97" name="Google Shape;97;p26"/>
          <p:cNvSpPr/>
          <p:nvPr/>
        </p:nvSpPr>
        <p:spPr>
          <a:xfrm>
            <a:off x="213975" y="927867"/>
            <a:ext cx="871500" cy="1161900"/>
          </a:xfrm>
          <a:prstGeom prst="ellipse">
            <a:avLst/>
          </a:prstGeom>
          <a:noFill/>
          <a:ln w="9525" cap="flat" cmpd="sng">
            <a:solidFill>
              <a:srgbClr val="00ACC3"/>
            </a:solidFill>
            <a:prstDash val="dash"/>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98" name="Google Shape;98;p26"/>
          <p:cNvSpPr/>
          <p:nvPr/>
        </p:nvSpPr>
        <p:spPr>
          <a:xfrm>
            <a:off x="-122175" y="3911000"/>
            <a:ext cx="1177500" cy="1569900"/>
          </a:xfrm>
          <a:prstGeom prst="ellipse">
            <a:avLst/>
          </a:prstGeom>
          <a:noFill/>
          <a:ln w="9525" cap="flat" cmpd="sng">
            <a:solidFill>
              <a:srgbClr val="BBCD00"/>
            </a:solidFill>
            <a:prstDash val="dash"/>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99" name="Google Shape;99;p26"/>
          <p:cNvSpPr/>
          <p:nvPr/>
        </p:nvSpPr>
        <p:spPr>
          <a:xfrm>
            <a:off x="8150075" y="944400"/>
            <a:ext cx="846600" cy="1128900"/>
          </a:xfrm>
          <a:prstGeom prst="ellipse">
            <a:avLst/>
          </a:prstGeom>
          <a:noFill/>
          <a:ln w="9525" cap="flat" cmpd="sng">
            <a:solidFill>
              <a:srgbClr val="65BB48"/>
            </a:solidFill>
            <a:prstDash val="dash"/>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
        <p:nvSpPr>
          <p:cNvPr id="100" name="Google Shape;100;p26"/>
          <p:cNvSpPr/>
          <p:nvPr/>
        </p:nvSpPr>
        <p:spPr>
          <a:xfrm>
            <a:off x="1055325" y="5206100"/>
            <a:ext cx="206100" cy="274800"/>
          </a:xfrm>
          <a:prstGeom prst="ellipse">
            <a:avLst/>
          </a:prstGeom>
          <a:solidFill>
            <a:srgbClr val="F8BB00">
              <a:alpha val="86666"/>
            </a:srgbClr>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4"/>
          <p:cNvSpPr txBox="1">
            <a:spLocks noGrp="1"/>
          </p:cNvSpPr>
          <p:nvPr>
            <p:ph type="title"/>
          </p:nvPr>
        </p:nvSpPr>
        <p:spPr>
          <a:xfrm>
            <a:off x="457200" y="274637"/>
            <a:ext cx="8229600" cy="1143000"/>
          </a:xfrm>
          <a:prstGeom prst="rect">
            <a:avLst/>
          </a:prstGeom>
          <a:no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4"/>
          <p:cNvSpPr txBox="1">
            <a:spLocks noGrp="1"/>
          </p:cNvSpPr>
          <p:nvPr>
            <p:ph type="body" idx="1"/>
          </p:nvPr>
        </p:nvSpPr>
        <p:spPr>
          <a:xfrm>
            <a:off x="457200" y="1600200"/>
            <a:ext cx="8229600" cy="4525963"/>
          </a:xfrm>
          <a:prstGeom prst="rect">
            <a:avLst/>
          </a:prstGeom>
          <a:noFill/>
          <a:ln>
            <a:noFill/>
          </a:ln>
        </p:spPr>
        <p:txBody>
          <a:bodyPr spcFirstLastPara="1" wrap="square" lIns="91425" tIns="91425" rIns="91425" bIns="91425" anchor="t" anchorCtr="0">
            <a:no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4"/>
          <p:cNvSpPr txBox="1">
            <a:spLocks noGrp="1"/>
          </p:cNvSpPr>
          <p:nvPr>
            <p:ph type="dt" idx="10"/>
          </p:nvPr>
        </p:nvSpPr>
        <p:spPr>
          <a:xfrm>
            <a:off x="457200" y="6356350"/>
            <a:ext cx="2133599" cy="365125"/>
          </a:xfrm>
          <a:prstGeom prst="rect">
            <a:avLst/>
          </a:prstGeom>
          <a:noFill/>
          <a:ln>
            <a:noFill/>
          </a:ln>
        </p:spPr>
        <p:txBody>
          <a:bodyPr spcFirstLastPara="1" wrap="square" lIns="91425" tIns="91425" rIns="91425" bIns="91425" anchor="ctr" anchorCtr="0">
            <a:noAutofit/>
          </a:bodyPr>
          <a:lstStyle>
            <a:lvl1pPr marR="0" lvl="0" algn="l"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dirty="0"/>
          </a:p>
        </p:txBody>
      </p:sp>
      <p:sp>
        <p:nvSpPr>
          <p:cNvPr id="13" name="Google Shape;13;p14"/>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ctr" anchorCtr="0">
            <a:noAutofit/>
          </a:bodyPr>
          <a:lstStyle>
            <a:lvl1pPr marR="0" lvl="0" algn="ctr" rtl="0">
              <a:lnSpc>
                <a:spcPct val="100000"/>
              </a:lnSpc>
              <a:spcBef>
                <a:spcPts val="0"/>
              </a:spcBef>
              <a:spcAft>
                <a:spcPts val="0"/>
              </a:spcAft>
              <a:buClr>
                <a:srgbClr val="888888"/>
              </a:buClr>
              <a:buSzPts val="1200"/>
              <a:buFont typeface="Calibri"/>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endParaRPr dirty="0"/>
          </a:p>
        </p:txBody>
      </p:sp>
      <p:sp>
        <p:nvSpPr>
          <p:cNvPr id="14" name="Google Shape;14;p14"/>
          <p:cNvSpPr txBox="1">
            <a:spLocks noGrp="1"/>
          </p:cNvSpPr>
          <p:nvPr>
            <p:ph type="sldNum" idx="12"/>
          </p:nvPr>
        </p:nvSpPr>
        <p:spPr>
          <a:xfrm>
            <a:off x="6553200" y="6356350"/>
            <a:ext cx="2133599"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888888"/>
              </a:buClr>
              <a:buSzPts val="300"/>
              <a:buFont typeface="Calibri"/>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manula.com/manuals/aztransfer/handbook-policy-manual/1/en/topic/faculty-member-duties-responsibilities" TargetMode="External"/><Relationship Id="rId5" Type="http://schemas.openxmlformats.org/officeDocument/2006/relationships/hyperlink" Target="https://aztransmac2.asu.edu/cgi-bin/WebObjects/ATF.woa/wa/rsvp?id=3572" TargetMode="External"/><Relationship Id="rId4" Type="http://schemas.openxmlformats.org/officeDocument/2006/relationships/hyperlink" Target="https://aztransmac2.asu.edu/cgi-bin/WebObjects/ATF.woa/wa/ATFRSS?ATF=EDUC"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pic>
        <p:nvPicPr>
          <p:cNvPr id="128" name="Google Shape;128;p2"/>
          <p:cNvPicPr preferRelativeResize="0"/>
          <p:nvPr/>
        </p:nvPicPr>
        <p:blipFill rotWithShape="1">
          <a:blip r:embed="rId3">
            <a:alphaModFix/>
          </a:blip>
          <a:srcRect/>
          <a:stretch/>
        </p:blipFill>
        <p:spPr>
          <a:xfrm>
            <a:off x="0" y="-1"/>
            <a:ext cx="9144000" cy="6858000"/>
          </a:xfrm>
          <a:prstGeom prst="rect">
            <a:avLst/>
          </a:prstGeom>
          <a:noFill/>
          <a:ln>
            <a:noFill/>
          </a:ln>
        </p:spPr>
      </p:pic>
      <p:sp>
        <p:nvSpPr>
          <p:cNvPr id="129" name="Google Shape;129;p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888"/>
              </a:buClr>
              <a:buSzPts val="300"/>
              <a:buFont typeface="Calibri"/>
              <a:buNone/>
            </a:pPr>
            <a:fld id="{00000000-1234-1234-1234-123412341234}" type="slidenum">
              <a:rPr lang="en-US" sz="1200">
                <a:solidFill>
                  <a:srgbClr val="888888"/>
                </a:solidFill>
                <a:latin typeface="Calibri"/>
                <a:ea typeface="Calibri"/>
                <a:cs typeface="Calibri"/>
                <a:sym typeface="Calibri"/>
              </a:rPr>
              <a:t>1</a:t>
            </a:fld>
            <a:endParaRPr sz="1200" dirty="0">
              <a:solidFill>
                <a:srgbClr val="888888"/>
              </a:solidFill>
              <a:latin typeface="Calibri"/>
              <a:ea typeface="Calibri"/>
              <a:cs typeface="Calibri"/>
              <a:sym typeface="Calibri"/>
            </a:endParaRPr>
          </a:p>
        </p:txBody>
      </p:sp>
      <p:sp>
        <p:nvSpPr>
          <p:cNvPr id="130" name="Google Shape;130;p2"/>
          <p:cNvSpPr txBox="1">
            <a:spLocks noGrp="1"/>
          </p:cNvSpPr>
          <p:nvPr>
            <p:ph type="title"/>
          </p:nvPr>
        </p:nvSpPr>
        <p:spPr>
          <a:xfrm>
            <a:off x="710588" y="2788814"/>
            <a:ext cx="8229600" cy="11430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3600" b="1" dirty="0">
                <a:latin typeface="Arial"/>
                <a:ea typeface="Arial"/>
                <a:cs typeface="Arial"/>
                <a:sym typeface="Arial"/>
              </a:rPr>
              <a:t>Meeting Strategies</a:t>
            </a:r>
            <a:br>
              <a:rPr lang="en-US" sz="3600" b="1" dirty="0">
                <a:latin typeface="Arial"/>
                <a:ea typeface="Arial"/>
                <a:cs typeface="Arial"/>
                <a:sym typeface="Arial"/>
              </a:rPr>
            </a:br>
            <a:r>
              <a:rPr lang="en-US" sz="2400" dirty="0">
                <a:latin typeface="Arial"/>
                <a:ea typeface="Arial"/>
                <a:cs typeface="Arial"/>
                <a:sym typeface="Arial"/>
              </a:rPr>
              <a:t>Michael Broyles</a:t>
            </a:r>
            <a:endParaRPr sz="2400" dirty="0">
              <a:latin typeface="Arial"/>
              <a:ea typeface="Arial"/>
              <a:cs typeface="Arial"/>
              <a:sym typeface="Arial"/>
            </a:endParaRPr>
          </a:p>
        </p:txBody>
      </p:sp>
      <p:sp>
        <p:nvSpPr>
          <p:cNvPr id="131" name="Google Shape;131;p2"/>
          <p:cNvSpPr/>
          <p:nvPr/>
        </p:nvSpPr>
        <p:spPr>
          <a:xfrm>
            <a:off x="1252329" y="2127099"/>
            <a:ext cx="7434471" cy="523180"/>
          </a:xfrm>
          <a:prstGeom prst="rect">
            <a:avLst/>
          </a:prstGeom>
          <a:noFill/>
          <a:ln>
            <a:noFill/>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rgbClr val="000000"/>
              </a:buClr>
              <a:buSzPts val="2800"/>
              <a:buFont typeface="Arial"/>
              <a:buChar char="•"/>
            </a:pPr>
            <a:endParaRPr lang="en-US" sz="2800" b="0" i="0" u="none" strike="noStrike" cap="none" dirty="0">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pic>
        <p:nvPicPr>
          <p:cNvPr id="128" name="Google Shape;128;p2"/>
          <p:cNvPicPr preferRelativeResize="0"/>
          <p:nvPr/>
        </p:nvPicPr>
        <p:blipFill rotWithShape="1">
          <a:blip r:embed="rId3">
            <a:alphaModFix/>
          </a:blip>
          <a:srcRect/>
          <a:stretch/>
        </p:blipFill>
        <p:spPr>
          <a:xfrm>
            <a:off x="0" y="-1"/>
            <a:ext cx="9144000" cy="6858000"/>
          </a:xfrm>
          <a:prstGeom prst="rect">
            <a:avLst/>
          </a:prstGeom>
          <a:noFill/>
          <a:ln>
            <a:noFill/>
          </a:ln>
        </p:spPr>
      </p:pic>
      <p:sp>
        <p:nvSpPr>
          <p:cNvPr id="129" name="Google Shape;129;p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888"/>
              </a:buClr>
              <a:buSzPts val="300"/>
              <a:buFont typeface="Calibri"/>
              <a:buNone/>
            </a:pPr>
            <a:fld id="{00000000-1234-1234-1234-123412341234}" type="slidenum">
              <a:rPr lang="en-US" sz="1200">
                <a:solidFill>
                  <a:srgbClr val="888888"/>
                </a:solidFill>
                <a:latin typeface="Calibri"/>
                <a:ea typeface="Calibri"/>
                <a:cs typeface="Calibri"/>
                <a:sym typeface="Calibri"/>
              </a:rPr>
              <a:t>2</a:t>
            </a:fld>
            <a:endParaRPr sz="1200" dirty="0">
              <a:solidFill>
                <a:srgbClr val="888888"/>
              </a:solidFill>
              <a:latin typeface="Calibri"/>
              <a:ea typeface="Calibri"/>
              <a:cs typeface="Calibri"/>
              <a:sym typeface="Calibri"/>
            </a:endParaRPr>
          </a:p>
        </p:txBody>
      </p:sp>
      <p:sp>
        <p:nvSpPr>
          <p:cNvPr id="130" name="Google Shape;130;p2"/>
          <p:cNvSpPr txBox="1">
            <a:spLocks noGrp="1"/>
          </p:cNvSpPr>
          <p:nvPr>
            <p:ph type="title"/>
          </p:nvPr>
        </p:nvSpPr>
        <p:spPr>
          <a:xfrm>
            <a:off x="457200" y="984099"/>
            <a:ext cx="8229600" cy="11430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3600" b="1" dirty="0">
                <a:latin typeface="Arial"/>
                <a:ea typeface="Arial"/>
                <a:cs typeface="Arial"/>
                <a:sym typeface="Arial"/>
              </a:rPr>
              <a:t>Months Ahead</a:t>
            </a:r>
            <a:endParaRPr sz="3600" dirty="0">
              <a:latin typeface="Arial"/>
              <a:ea typeface="Arial"/>
              <a:cs typeface="Arial"/>
              <a:sym typeface="Arial"/>
            </a:endParaRPr>
          </a:p>
        </p:txBody>
      </p:sp>
      <p:sp>
        <p:nvSpPr>
          <p:cNvPr id="131" name="Google Shape;131;p2"/>
          <p:cNvSpPr/>
          <p:nvPr/>
        </p:nvSpPr>
        <p:spPr>
          <a:xfrm>
            <a:off x="1252329" y="2127099"/>
            <a:ext cx="7434471" cy="1815841"/>
          </a:xfrm>
          <a:prstGeom prst="rect">
            <a:avLst/>
          </a:prstGeom>
          <a:noFill/>
          <a:ln>
            <a:noFill/>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rgbClr val="000000"/>
              </a:buClr>
              <a:buSzPts val="2800"/>
              <a:buFont typeface="Arial"/>
              <a:buChar char="•"/>
            </a:pPr>
            <a:endParaRPr lang="en-US" sz="2800" b="0" i="0" u="none" strike="noStrike" cap="none" dirty="0">
              <a:solidFill>
                <a:srgbClr val="000000"/>
              </a:solidFill>
              <a:latin typeface="Arial"/>
              <a:ea typeface="Arial"/>
              <a:cs typeface="Arial"/>
              <a:sym typeface="Arial"/>
            </a:endParaRPr>
          </a:p>
          <a:p>
            <a:pPr marL="635000" marR="0" lvl="0" indent="-457200" algn="l" rtl="0">
              <a:lnSpc>
                <a:spcPct val="100000"/>
              </a:lnSpc>
              <a:spcBef>
                <a:spcPts val="0"/>
              </a:spcBef>
              <a:spcAft>
                <a:spcPts val="0"/>
              </a:spcAft>
              <a:buClr>
                <a:srgbClr val="000000"/>
              </a:buClr>
              <a:buSzPts val="2800"/>
              <a:buFont typeface="Arial" panose="020B0604020202020204" pitchFamily="34" charset="0"/>
              <a:buChar char="•"/>
            </a:pPr>
            <a:r>
              <a:rPr lang="en-US" sz="2800" dirty="0"/>
              <a:t>Put meetings in your calendar</a:t>
            </a:r>
          </a:p>
          <a:p>
            <a:pPr marL="635000" marR="0" lvl="0" indent="-457200" algn="l" rtl="0">
              <a:lnSpc>
                <a:spcPct val="100000"/>
              </a:lnSpc>
              <a:spcBef>
                <a:spcPts val="0"/>
              </a:spcBef>
              <a:spcAft>
                <a:spcPts val="0"/>
              </a:spcAft>
              <a:buClr>
                <a:srgbClr val="000000"/>
              </a:buClr>
              <a:buSzPts val="2800"/>
              <a:buFont typeface="Arial" panose="020B0604020202020204" pitchFamily="34" charset="0"/>
              <a:buChar char="•"/>
            </a:pPr>
            <a:endParaRPr lang="en-US" sz="2800" b="0" i="0" u="none" strike="noStrike" cap="none" dirty="0">
              <a:solidFill>
                <a:srgbClr val="000000"/>
              </a:solidFill>
              <a:latin typeface="Arial"/>
              <a:ea typeface="Arial"/>
              <a:cs typeface="Arial"/>
              <a:sym typeface="Arial"/>
            </a:endParaRPr>
          </a:p>
          <a:p>
            <a:pPr marL="635000" marR="0" lvl="0" indent="-457200" algn="l" rtl="0">
              <a:lnSpc>
                <a:spcPct val="100000"/>
              </a:lnSpc>
              <a:spcBef>
                <a:spcPts val="0"/>
              </a:spcBef>
              <a:spcAft>
                <a:spcPts val="0"/>
              </a:spcAft>
              <a:buClr>
                <a:srgbClr val="000000"/>
              </a:buClr>
              <a:buSzPts val="2800"/>
              <a:buFont typeface="Arial" panose="020B0604020202020204" pitchFamily="34" charset="0"/>
              <a:buChar char="•"/>
            </a:pPr>
            <a:r>
              <a:rPr lang="en-US" sz="2800" dirty="0"/>
              <a:t>Block out the whole day</a:t>
            </a:r>
            <a:endParaRPr sz="2800" b="0" i="0" u="none" strike="noStrike" cap="none"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2733999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pic>
        <p:nvPicPr>
          <p:cNvPr id="128" name="Google Shape;128;p2"/>
          <p:cNvPicPr preferRelativeResize="0"/>
          <p:nvPr/>
        </p:nvPicPr>
        <p:blipFill rotWithShape="1">
          <a:blip r:embed="rId3">
            <a:alphaModFix/>
          </a:blip>
          <a:srcRect/>
          <a:stretch/>
        </p:blipFill>
        <p:spPr>
          <a:xfrm>
            <a:off x="0" y="0"/>
            <a:ext cx="9144000" cy="6858000"/>
          </a:xfrm>
          <a:prstGeom prst="rect">
            <a:avLst/>
          </a:prstGeom>
          <a:noFill/>
          <a:ln>
            <a:noFill/>
          </a:ln>
        </p:spPr>
      </p:pic>
      <p:sp>
        <p:nvSpPr>
          <p:cNvPr id="129" name="Google Shape;129;p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888"/>
              </a:buClr>
              <a:buSzPts val="300"/>
              <a:buFont typeface="Calibri"/>
              <a:buNone/>
            </a:pPr>
            <a:fld id="{00000000-1234-1234-1234-123412341234}" type="slidenum">
              <a:rPr lang="en-US" sz="1200">
                <a:solidFill>
                  <a:srgbClr val="888888"/>
                </a:solidFill>
                <a:latin typeface="Calibri"/>
                <a:ea typeface="Calibri"/>
                <a:cs typeface="Calibri"/>
                <a:sym typeface="Calibri"/>
              </a:rPr>
              <a:t>3</a:t>
            </a:fld>
            <a:endParaRPr sz="1200" dirty="0">
              <a:solidFill>
                <a:srgbClr val="888888"/>
              </a:solidFill>
              <a:latin typeface="Calibri"/>
              <a:ea typeface="Calibri"/>
              <a:cs typeface="Calibri"/>
              <a:sym typeface="Calibri"/>
            </a:endParaRPr>
          </a:p>
        </p:txBody>
      </p:sp>
      <p:sp>
        <p:nvSpPr>
          <p:cNvPr id="130" name="Google Shape;130;p2"/>
          <p:cNvSpPr txBox="1">
            <a:spLocks noGrp="1"/>
          </p:cNvSpPr>
          <p:nvPr>
            <p:ph type="title"/>
          </p:nvPr>
        </p:nvSpPr>
        <p:spPr>
          <a:xfrm>
            <a:off x="457200" y="984099"/>
            <a:ext cx="8229600" cy="11430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3600" b="1" dirty="0">
                <a:latin typeface="Arial"/>
                <a:ea typeface="Arial"/>
                <a:cs typeface="Arial"/>
                <a:sym typeface="Arial"/>
              </a:rPr>
              <a:t>30+ Days Ahead</a:t>
            </a:r>
            <a:endParaRPr sz="3600" dirty="0">
              <a:latin typeface="Arial"/>
              <a:ea typeface="Arial"/>
              <a:cs typeface="Arial"/>
              <a:sym typeface="Arial"/>
            </a:endParaRPr>
          </a:p>
        </p:txBody>
      </p:sp>
      <p:sp>
        <p:nvSpPr>
          <p:cNvPr id="131" name="Google Shape;131;p2"/>
          <p:cNvSpPr/>
          <p:nvPr/>
        </p:nvSpPr>
        <p:spPr>
          <a:xfrm>
            <a:off x="1252329" y="1825699"/>
            <a:ext cx="7434471" cy="4524275"/>
          </a:xfrm>
          <a:prstGeom prst="rect">
            <a:avLst/>
          </a:prstGeom>
          <a:noFill/>
          <a:ln>
            <a:noFill/>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rgbClr val="000000"/>
              </a:buClr>
              <a:buSzPts val="2800"/>
              <a:buFont typeface="Arial"/>
              <a:buChar char="•"/>
            </a:pPr>
            <a:endParaRPr lang="en-US" sz="24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rgbClr val="000000"/>
              </a:buClr>
              <a:buSzPts val="2800"/>
              <a:buFont typeface="Arial"/>
              <a:buChar char="•"/>
            </a:pPr>
            <a:r>
              <a:rPr lang="en-US" sz="2400" b="0" i="0" u="none" strike="noStrike" cap="none" dirty="0">
                <a:solidFill>
                  <a:srgbClr val="000000"/>
                </a:solidFill>
                <a:latin typeface="Arial"/>
                <a:ea typeface="Arial"/>
                <a:cs typeface="Arial"/>
                <a:sym typeface="Arial"/>
              </a:rPr>
              <a:t>Contact chair and host</a:t>
            </a:r>
          </a:p>
          <a:p>
            <a:pPr marL="285750" marR="0" lvl="0" indent="-285750" algn="l" rtl="0">
              <a:lnSpc>
                <a:spcPct val="100000"/>
              </a:lnSpc>
              <a:spcBef>
                <a:spcPts val="0"/>
              </a:spcBef>
              <a:spcAft>
                <a:spcPts val="0"/>
              </a:spcAft>
              <a:buClr>
                <a:srgbClr val="000000"/>
              </a:buClr>
              <a:buSzPts val="2800"/>
              <a:buFont typeface="Arial"/>
              <a:buChar char="•"/>
            </a:pPr>
            <a:endParaRPr lang="en-US" sz="2400" dirty="0"/>
          </a:p>
          <a:p>
            <a:pPr marL="285750" marR="0" lvl="0" indent="-285750" algn="l" rtl="0">
              <a:lnSpc>
                <a:spcPct val="100000"/>
              </a:lnSpc>
              <a:spcBef>
                <a:spcPts val="0"/>
              </a:spcBef>
              <a:spcAft>
                <a:spcPts val="0"/>
              </a:spcAft>
              <a:buClr>
                <a:srgbClr val="000000"/>
              </a:buClr>
              <a:buSzPts val="2800"/>
              <a:buFont typeface="Arial"/>
              <a:buChar char="•"/>
            </a:pPr>
            <a:r>
              <a:rPr lang="en-US" sz="2400" b="0" i="0" u="none" strike="noStrike" cap="none" dirty="0">
                <a:solidFill>
                  <a:srgbClr val="000000"/>
                </a:solidFill>
                <a:latin typeface="Arial"/>
                <a:ea typeface="Arial"/>
                <a:cs typeface="Arial"/>
                <a:sym typeface="Arial"/>
              </a:rPr>
              <a:t>Remind host to reserve room (if needed)</a:t>
            </a:r>
          </a:p>
          <a:p>
            <a:pPr marL="285750" marR="0" lvl="0" indent="-285750" algn="l" rtl="0">
              <a:lnSpc>
                <a:spcPct val="100000"/>
              </a:lnSpc>
              <a:spcBef>
                <a:spcPts val="0"/>
              </a:spcBef>
              <a:spcAft>
                <a:spcPts val="0"/>
              </a:spcAft>
              <a:buClr>
                <a:srgbClr val="000000"/>
              </a:buClr>
              <a:buSzPts val="2800"/>
              <a:buFont typeface="Arial"/>
              <a:buChar char="•"/>
            </a:pPr>
            <a:endParaRPr lang="en-US" sz="2400" dirty="0"/>
          </a:p>
          <a:p>
            <a:pPr marL="285750" marR="0" lvl="0" indent="-285750" algn="l" rtl="0">
              <a:lnSpc>
                <a:spcPct val="100000"/>
              </a:lnSpc>
              <a:spcBef>
                <a:spcPts val="0"/>
              </a:spcBef>
              <a:spcAft>
                <a:spcPts val="0"/>
              </a:spcAft>
              <a:buClr>
                <a:srgbClr val="000000"/>
              </a:buClr>
              <a:buSzPts val="2800"/>
              <a:buFont typeface="Arial"/>
              <a:buChar char="•"/>
            </a:pPr>
            <a:r>
              <a:rPr lang="en-US" sz="2400" dirty="0"/>
              <a:t>New chair - Inform them about facilitator agenda items</a:t>
            </a:r>
          </a:p>
          <a:p>
            <a:pPr marL="285750" marR="0" lvl="0" indent="-285750" algn="l" rtl="0">
              <a:lnSpc>
                <a:spcPct val="100000"/>
              </a:lnSpc>
              <a:spcBef>
                <a:spcPts val="0"/>
              </a:spcBef>
              <a:spcAft>
                <a:spcPts val="0"/>
              </a:spcAft>
              <a:buClr>
                <a:srgbClr val="000000"/>
              </a:buClr>
              <a:buSzPts val="2800"/>
              <a:buFont typeface="Arial"/>
              <a:buChar char="•"/>
            </a:pPr>
            <a:endParaRPr lang="en-US" sz="24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rgbClr val="000000"/>
              </a:buClr>
              <a:buSzPts val="2800"/>
              <a:buFont typeface="Arial"/>
              <a:buChar char="•"/>
            </a:pPr>
            <a:r>
              <a:rPr lang="en-US" sz="2400"/>
              <a:t>Experienced </a:t>
            </a:r>
            <a:r>
              <a:rPr lang="en-US" sz="2400" dirty="0"/>
              <a:t>chair – Ask if there’s anything special they need on the agenda</a:t>
            </a:r>
          </a:p>
          <a:p>
            <a:pPr marL="285750" marR="0" lvl="0" indent="-285750" algn="l" rtl="0">
              <a:lnSpc>
                <a:spcPct val="100000"/>
              </a:lnSpc>
              <a:spcBef>
                <a:spcPts val="0"/>
              </a:spcBef>
              <a:spcAft>
                <a:spcPts val="0"/>
              </a:spcAft>
              <a:buClr>
                <a:srgbClr val="000000"/>
              </a:buClr>
              <a:buSzPts val="2800"/>
              <a:buFont typeface="Arial"/>
              <a:buChar char="•"/>
            </a:pPr>
            <a:endParaRPr lang="en-US" sz="24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rgbClr val="000000"/>
              </a:buClr>
              <a:buSzPts val="2800"/>
              <a:buFont typeface="Arial"/>
              <a:buChar char="•"/>
            </a:pPr>
            <a:r>
              <a:rPr lang="en-US" sz="2400" dirty="0"/>
              <a:t>Provide gratitude and assurance</a:t>
            </a:r>
            <a:endParaRPr lang="en-US" sz="2400" b="0" i="0" u="none" strike="noStrike" cap="none"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2194633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pic>
        <p:nvPicPr>
          <p:cNvPr id="128" name="Google Shape;128;p2"/>
          <p:cNvPicPr preferRelativeResize="0"/>
          <p:nvPr/>
        </p:nvPicPr>
        <p:blipFill rotWithShape="1">
          <a:blip r:embed="rId3">
            <a:alphaModFix/>
          </a:blip>
          <a:srcRect/>
          <a:stretch/>
        </p:blipFill>
        <p:spPr>
          <a:xfrm>
            <a:off x="0" y="-1"/>
            <a:ext cx="9144000" cy="6858000"/>
          </a:xfrm>
          <a:prstGeom prst="rect">
            <a:avLst/>
          </a:prstGeom>
          <a:noFill/>
          <a:ln>
            <a:noFill/>
          </a:ln>
        </p:spPr>
      </p:pic>
      <p:sp>
        <p:nvSpPr>
          <p:cNvPr id="129" name="Google Shape;129;p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888"/>
              </a:buClr>
              <a:buSzPts val="300"/>
              <a:buFont typeface="Calibri"/>
              <a:buNone/>
            </a:pPr>
            <a:fld id="{00000000-1234-1234-1234-123412341234}" type="slidenum">
              <a:rPr lang="en-US" sz="1200">
                <a:solidFill>
                  <a:srgbClr val="888888"/>
                </a:solidFill>
                <a:latin typeface="Calibri"/>
                <a:ea typeface="Calibri"/>
                <a:cs typeface="Calibri"/>
                <a:sym typeface="Calibri"/>
              </a:rPr>
              <a:t>4</a:t>
            </a:fld>
            <a:endParaRPr sz="1200" dirty="0">
              <a:solidFill>
                <a:srgbClr val="888888"/>
              </a:solidFill>
              <a:latin typeface="Calibri"/>
              <a:ea typeface="Calibri"/>
              <a:cs typeface="Calibri"/>
              <a:sym typeface="Calibri"/>
            </a:endParaRPr>
          </a:p>
        </p:txBody>
      </p:sp>
      <p:sp>
        <p:nvSpPr>
          <p:cNvPr id="130" name="Google Shape;130;p2"/>
          <p:cNvSpPr txBox="1">
            <a:spLocks noGrp="1"/>
          </p:cNvSpPr>
          <p:nvPr>
            <p:ph type="title"/>
          </p:nvPr>
        </p:nvSpPr>
        <p:spPr>
          <a:xfrm>
            <a:off x="457200" y="984099"/>
            <a:ext cx="8229600" cy="11430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3600" b="1" dirty="0">
                <a:latin typeface="Arial"/>
                <a:ea typeface="Arial"/>
                <a:cs typeface="Arial"/>
                <a:sym typeface="Arial"/>
              </a:rPr>
              <a:t>2-4 Weeks Ahead</a:t>
            </a:r>
            <a:endParaRPr sz="3600" dirty="0">
              <a:latin typeface="Arial"/>
              <a:ea typeface="Arial"/>
              <a:cs typeface="Arial"/>
              <a:sym typeface="Arial"/>
            </a:endParaRPr>
          </a:p>
        </p:txBody>
      </p:sp>
      <p:sp>
        <p:nvSpPr>
          <p:cNvPr id="131" name="Google Shape;131;p2"/>
          <p:cNvSpPr/>
          <p:nvPr/>
        </p:nvSpPr>
        <p:spPr>
          <a:xfrm>
            <a:off x="1252329" y="2127099"/>
            <a:ext cx="7434471" cy="3108503"/>
          </a:xfrm>
          <a:prstGeom prst="rect">
            <a:avLst/>
          </a:prstGeom>
          <a:noFill/>
          <a:ln>
            <a:noFill/>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rgbClr val="000000"/>
              </a:buClr>
              <a:buSzPts val="2800"/>
              <a:buFont typeface="Arial"/>
              <a:buChar char="•"/>
            </a:pPr>
            <a:r>
              <a:rPr lang="en-US" sz="2800" b="0" i="0" u="none" strike="noStrike" cap="none" dirty="0">
                <a:solidFill>
                  <a:srgbClr val="000000"/>
                </a:solidFill>
                <a:latin typeface="Arial"/>
                <a:ea typeface="Arial"/>
                <a:cs typeface="Arial"/>
                <a:sym typeface="Arial"/>
              </a:rPr>
              <a:t>Email ATF with a reminder</a:t>
            </a:r>
          </a:p>
          <a:p>
            <a:pPr marL="285750" marR="0" lvl="0" indent="-285750" algn="l" rtl="0">
              <a:lnSpc>
                <a:spcPct val="100000"/>
              </a:lnSpc>
              <a:spcBef>
                <a:spcPts val="0"/>
              </a:spcBef>
              <a:spcAft>
                <a:spcPts val="0"/>
              </a:spcAft>
              <a:buClr>
                <a:srgbClr val="000000"/>
              </a:buClr>
              <a:buSzPts val="2800"/>
              <a:buFont typeface="Arial"/>
              <a:buChar char="•"/>
            </a:pPr>
            <a:endParaRPr lang="en-US" sz="2800" dirty="0"/>
          </a:p>
          <a:p>
            <a:pPr marL="285750" marR="0" lvl="0" indent="-285750" algn="l" rtl="0">
              <a:lnSpc>
                <a:spcPct val="100000"/>
              </a:lnSpc>
              <a:spcBef>
                <a:spcPts val="0"/>
              </a:spcBef>
              <a:spcAft>
                <a:spcPts val="0"/>
              </a:spcAft>
              <a:buClr>
                <a:srgbClr val="000000"/>
              </a:buClr>
              <a:buSzPts val="2800"/>
              <a:buFont typeface="Arial"/>
              <a:buChar char="•"/>
            </a:pPr>
            <a:r>
              <a:rPr lang="en-US" sz="2800" b="0" i="0" u="none" strike="noStrike" cap="none" dirty="0">
                <a:solidFill>
                  <a:srgbClr val="000000"/>
                </a:solidFill>
                <a:latin typeface="Arial"/>
                <a:ea typeface="Arial"/>
                <a:cs typeface="Arial"/>
                <a:sym typeface="Arial"/>
              </a:rPr>
              <a:t>Organize documents and websites (except RSVP list)</a:t>
            </a:r>
          </a:p>
          <a:p>
            <a:pPr marL="285750" marR="0" lvl="0" indent="-285750" algn="l" rtl="0">
              <a:lnSpc>
                <a:spcPct val="100000"/>
              </a:lnSpc>
              <a:spcBef>
                <a:spcPts val="0"/>
              </a:spcBef>
              <a:spcAft>
                <a:spcPts val="0"/>
              </a:spcAft>
              <a:buClr>
                <a:srgbClr val="000000"/>
              </a:buClr>
              <a:buSzPts val="2800"/>
              <a:buFont typeface="Arial"/>
              <a:buChar char="•"/>
            </a:pPr>
            <a:endParaRPr lang="en-US" sz="2800" dirty="0"/>
          </a:p>
          <a:p>
            <a:pPr marL="285750" marR="0" lvl="0" indent="-285750" algn="l" rtl="0">
              <a:lnSpc>
                <a:spcPct val="100000"/>
              </a:lnSpc>
              <a:spcBef>
                <a:spcPts val="0"/>
              </a:spcBef>
              <a:spcAft>
                <a:spcPts val="0"/>
              </a:spcAft>
              <a:buClr>
                <a:srgbClr val="000000"/>
              </a:buClr>
              <a:buSzPts val="2800"/>
              <a:buFont typeface="Arial"/>
              <a:buChar char="•"/>
            </a:pPr>
            <a:r>
              <a:rPr lang="en-US" sz="2800" b="0" i="0" u="none" strike="noStrike" cap="none" dirty="0">
                <a:solidFill>
                  <a:srgbClr val="000000"/>
                </a:solidFill>
                <a:latin typeface="Arial"/>
                <a:ea typeface="Arial"/>
                <a:cs typeface="Arial"/>
                <a:sym typeface="Arial"/>
              </a:rPr>
              <a:t>Check physical and Zoom room, including recording</a:t>
            </a:r>
          </a:p>
        </p:txBody>
      </p:sp>
    </p:spTree>
    <p:extLst>
      <p:ext uri="{BB962C8B-B14F-4D97-AF65-F5344CB8AC3E}">
        <p14:creationId xmlns:p14="http://schemas.microsoft.com/office/powerpoint/2010/main" val="340320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pic>
        <p:nvPicPr>
          <p:cNvPr id="128" name="Google Shape;128;p2"/>
          <p:cNvPicPr preferRelativeResize="0"/>
          <p:nvPr/>
        </p:nvPicPr>
        <p:blipFill rotWithShape="1">
          <a:blip r:embed="rId3">
            <a:alphaModFix/>
          </a:blip>
          <a:srcRect/>
          <a:stretch/>
        </p:blipFill>
        <p:spPr>
          <a:xfrm>
            <a:off x="0" y="3921"/>
            <a:ext cx="9144000" cy="6858000"/>
          </a:xfrm>
          <a:prstGeom prst="rect">
            <a:avLst/>
          </a:prstGeom>
          <a:noFill/>
          <a:ln>
            <a:noFill/>
          </a:ln>
        </p:spPr>
      </p:pic>
      <p:sp>
        <p:nvSpPr>
          <p:cNvPr id="2" name="Title 1">
            <a:extLst>
              <a:ext uri="{FF2B5EF4-FFF2-40B4-BE49-F238E27FC236}">
                <a16:creationId xmlns:a16="http://schemas.microsoft.com/office/drawing/2014/main" id="{6CF8B657-EEA3-A8D1-8507-C7E2BADE9F2E}"/>
              </a:ext>
            </a:extLst>
          </p:cNvPr>
          <p:cNvSpPr>
            <a:spLocks noGrp="1"/>
          </p:cNvSpPr>
          <p:nvPr>
            <p:ph type="title"/>
          </p:nvPr>
        </p:nvSpPr>
        <p:spPr>
          <a:xfrm>
            <a:off x="578386" y="1004887"/>
            <a:ext cx="8229600" cy="1143000"/>
          </a:xfrm>
        </p:spPr>
        <p:txBody>
          <a:bodyPr/>
          <a:lstStyle/>
          <a:p>
            <a:r>
              <a:rPr lang="en-US" b="1" dirty="0"/>
              <a:t>Reminder Email</a:t>
            </a:r>
            <a:br>
              <a:rPr lang="en-US" b="1" dirty="0"/>
            </a:br>
            <a:endParaRPr lang="en-US" b="1" dirty="0"/>
          </a:p>
        </p:txBody>
      </p:sp>
      <p:sp>
        <p:nvSpPr>
          <p:cNvPr id="6" name="Text Placeholder 5">
            <a:extLst>
              <a:ext uri="{FF2B5EF4-FFF2-40B4-BE49-F238E27FC236}">
                <a16:creationId xmlns:a16="http://schemas.microsoft.com/office/drawing/2014/main" id="{72F42792-BA8A-EC29-93CE-5797938C8094}"/>
              </a:ext>
            </a:extLst>
          </p:cNvPr>
          <p:cNvSpPr>
            <a:spLocks noGrp="1"/>
          </p:cNvSpPr>
          <p:nvPr>
            <p:ph type="body" idx="1"/>
          </p:nvPr>
        </p:nvSpPr>
        <p:spPr>
          <a:xfrm>
            <a:off x="914400" y="1461704"/>
            <a:ext cx="8229600" cy="4525963"/>
          </a:xfrm>
        </p:spPr>
        <p:txBody>
          <a:bodyPr/>
          <a:lstStyle/>
          <a:p>
            <a:pPr marL="0" marR="0" indent="0" algn="l">
              <a:spcBef>
                <a:spcPts val="0"/>
              </a:spcBef>
              <a:spcAft>
                <a:spcPts val="0"/>
              </a:spcAft>
              <a:buNone/>
            </a:pPr>
            <a:r>
              <a:rPr lang="en-US" sz="1400" b="0" i="0" u="none" strike="noStrike" dirty="0">
                <a:solidFill>
                  <a:srgbClr val="000000"/>
                </a:solidFill>
                <a:effectLst/>
                <a:latin typeface="Times New Roman" panose="02020603050405020304" pitchFamily="18" charset="0"/>
              </a:rPr>
              <a:t>Hello Education ATF!</a:t>
            </a:r>
            <a:endParaRPr lang="en-US" sz="1400" b="0" i="0" u="none" strike="noStrike" dirty="0">
              <a:solidFill>
                <a:srgbClr val="212121"/>
              </a:solidFill>
              <a:effectLst/>
              <a:latin typeface="Calibri" panose="020F0502020204030204" pitchFamily="34" charset="0"/>
            </a:endParaRPr>
          </a:p>
          <a:p>
            <a:pPr marL="0" marR="0" indent="0" algn="l">
              <a:spcBef>
                <a:spcPts val="0"/>
              </a:spcBef>
              <a:spcAft>
                <a:spcPts val="0"/>
              </a:spcAft>
              <a:buNone/>
            </a:pPr>
            <a:r>
              <a:rPr lang="en-US" sz="1400" b="0" i="0" u="none" strike="noStrike" dirty="0">
                <a:solidFill>
                  <a:srgbClr val="000000"/>
                </a:solidFill>
                <a:effectLst/>
                <a:latin typeface="Times New Roman" panose="02020603050405020304" pitchFamily="18" charset="0"/>
              </a:rPr>
              <a:t> </a:t>
            </a:r>
            <a:endParaRPr lang="en-US" sz="1400" b="0" i="0" u="none" strike="noStrike" dirty="0">
              <a:solidFill>
                <a:srgbClr val="212121"/>
              </a:solidFill>
              <a:effectLst/>
              <a:latin typeface="Calibri" panose="020F0502020204030204" pitchFamily="34" charset="0"/>
            </a:endParaRPr>
          </a:p>
          <a:p>
            <a:pPr marL="0" marR="0" indent="0" algn="l">
              <a:spcBef>
                <a:spcPts val="0"/>
              </a:spcBef>
              <a:spcAft>
                <a:spcPts val="0"/>
              </a:spcAft>
              <a:buNone/>
            </a:pPr>
            <a:r>
              <a:rPr lang="en-US" sz="1400" b="0" i="0" u="none" strike="noStrike" dirty="0">
                <a:solidFill>
                  <a:srgbClr val="000000"/>
                </a:solidFill>
                <a:effectLst/>
                <a:latin typeface="Times New Roman" panose="02020603050405020304" pitchFamily="18" charset="0"/>
              </a:rPr>
              <a:t>I'm looking forward to being your facilitator for your ATF meeting on October 22 from 10 am – 12 pm. </a:t>
            </a:r>
            <a:br>
              <a:rPr lang="en-US" sz="1400" b="0" i="0" u="none" strike="noStrike" dirty="0">
                <a:solidFill>
                  <a:srgbClr val="000000"/>
                </a:solidFill>
                <a:effectLst/>
                <a:latin typeface="Times New Roman" panose="02020603050405020304" pitchFamily="18" charset="0"/>
              </a:rPr>
            </a:br>
            <a:br>
              <a:rPr lang="en-US" sz="1400" b="0" i="0" u="none" strike="noStrike" dirty="0">
                <a:solidFill>
                  <a:srgbClr val="000000"/>
                </a:solidFill>
                <a:effectLst/>
                <a:latin typeface="Times New Roman" panose="02020603050405020304" pitchFamily="18" charset="0"/>
              </a:rPr>
            </a:br>
            <a:r>
              <a:rPr lang="en-US" sz="1400" b="0" i="0" u="none" strike="noStrike" dirty="0">
                <a:solidFill>
                  <a:srgbClr val="000000"/>
                </a:solidFill>
                <a:effectLst/>
                <a:latin typeface="Times New Roman" panose="02020603050405020304" pitchFamily="18" charset="0"/>
              </a:rPr>
              <a:t>You can find the Education Dashboard here: </a:t>
            </a:r>
            <a:r>
              <a:rPr lang="en-US" sz="1400" b="0" i="0" u="sng" strike="noStrike" dirty="0">
                <a:solidFill>
                  <a:srgbClr val="0078D7"/>
                </a:solidFill>
                <a:effectLst/>
                <a:latin typeface="Times New Roman" panose="02020603050405020304" pitchFamily="18" charset="0"/>
                <a:hlinkClick r:id="rId4" tooltip="https://aztransmac2.asu.edu/cgi-bin/WebObjects/ATF.woa/wa/ATFRSS?ATF=EDUC"/>
              </a:rPr>
              <a:t>https://aztransmac2.asu.edu/cgi-bin/WebObjects/ATF.woa/wa/ATFRSS?ATF=EDUC</a:t>
            </a:r>
            <a:endParaRPr lang="en-US" sz="1400" b="0" i="0" u="none" strike="noStrike" dirty="0">
              <a:solidFill>
                <a:srgbClr val="212121"/>
              </a:solidFill>
              <a:effectLst/>
              <a:latin typeface="Calibri" panose="020F0502020204030204" pitchFamily="34" charset="0"/>
            </a:endParaRPr>
          </a:p>
          <a:p>
            <a:pPr marL="0" marR="0" indent="0" algn="l">
              <a:spcBef>
                <a:spcPts val="0"/>
              </a:spcBef>
              <a:spcAft>
                <a:spcPts val="0"/>
              </a:spcAft>
              <a:buNone/>
            </a:pPr>
            <a:r>
              <a:rPr lang="en-US" sz="1400" b="0" i="0" u="none" strike="noStrike" dirty="0">
                <a:solidFill>
                  <a:srgbClr val="000000"/>
                </a:solidFill>
                <a:effectLst/>
                <a:latin typeface="Times New Roman" panose="02020603050405020304" pitchFamily="18" charset="0"/>
              </a:rPr>
              <a:t> </a:t>
            </a:r>
            <a:endParaRPr lang="en-US" sz="1400" b="0" i="0" u="none" strike="noStrike" dirty="0">
              <a:solidFill>
                <a:srgbClr val="212121"/>
              </a:solidFill>
              <a:effectLst/>
              <a:latin typeface="Calibri" panose="020F0502020204030204" pitchFamily="34" charset="0"/>
            </a:endParaRPr>
          </a:p>
          <a:p>
            <a:pPr marL="0" marR="0" indent="0" algn="l">
              <a:spcBef>
                <a:spcPts val="0"/>
              </a:spcBef>
              <a:spcAft>
                <a:spcPts val="0"/>
              </a:spcAft>
              <a:buNone/>
            </a:pPr>
            <a:r>
              <a:rPr lang="en-US" sz="1400" b="0" i="0" u="none" strike="noStrike" dirty="0">
                <a:solidFill>
                  <a:srgbClr val="000000"/>
                </a:solidFill>
                <a:effectLst/>
                <a:latin typeface="Times New Roman" panose="02020603050405020304" pitchFamily="18" charset="0"/>
              </a:rPr>
              <a:t>The Zoom link is located on the dashboard. Please test that to make sure you have access. I plan on being in the room an hour before the meeting. </a:t>
            </a:r>
            <a:endParaRPr lang="en-US" sz="1400" b="0" i="0" u="none" strike="noStrike" dirty="0">
              <a:solidFill>
                <a:srgbClr val="212121"/>
              </a:solidFill>
              <a:effectLst/>
              <a:latin typeface="Calibri" panose="020F0502020204030204" pitchFamily="34" charset="0"/>
            </a:endParaRPr>
          </a:p>
          <a:p>
            <a:pPr marL="0" marR="0" indent="0" algn="l">
              <a:spcBef>
                <a:spcPts val="0"/>
              </a:spcBef>
              <a:spcAft>
                <a:spcPts val="0"/>
              </a:spcAft>
              <a:buNone/>
            </a:pPr>
            <a:endParaRPr lang="en-US" sz="1400" b="0" i="0" u="none" strike="noStrike" dirty="0">
              <a:solidFill>
                <a:srgbClr val="212121"/>
              </a:solidFill>
              <a:effectLst/>
              <a:latin typeface="Calibri" panose="020F0502020204030204" pitchFamily="34" charset="0"/>
            </a:endParaRPr>
          </a:p>
          <a:p>
            <a:pPr marL="0" marR="0" indent="0" algn="l">
              <a:spcBef>
                <a:spcPts val="0"/>
              </a:spcBef>
              <a:spcAft>
                <a:spcPts val="0"/>
              </a:spcAft>
              <a:buNone/>
            </a:pPr>
            <a:r>
              <a:rPr lang="en-US" sz="1400" b="0" i="0" u="none" strike="noStrike" dirty="0">
                <a:solidFill>
                  <a:srgbClr val="000000"/>
                </a:solidFill>
                <a:effectLst/>
                <a:latin typeface="Times New Roman" panose="02020603050405020304" pitchFamily="18" charset="0"/>
              </a:rPr>
              <a:t>For AZTransfer’s records, make sure you RSVP. Here is where you request the RSVP link: </a:t>
            </a:r>
            <a:r>
              <a:rPr lang="en-US" sz="1400" b="0" i="0" u="sng" strike="noStrike" dirty="0">
                <a:solidFill>
                  <a:srgbClr val="0078D7"/>
                </a:solidFill>
                <a:effectLst/>
                <a:latin typeface="Times New Roman" panose="02020603050405020304" pitchFamily="18" charset="0"/>
                <a:hlinkClick r:id="rId5" tooltip="https://aztransmac2.asu.edu/cgi-bin/WebObjects/ATF.woa/wa/rsvp?id=3572"/>
              </a:rPr>
              <a:t>https://aztransmac2.asu.edu/cgi-bin/WebObjects/ATF.woa/wa/rsvp?id=3572</a:t>
            </a:r>
            <a:endParaRPr lang="en-US" sz="1400" b="0" i="0" u="none" strike="noStrike" dirty="0">
              <a:solidFill>
                <a:srgbClr val="212121"/>
              </a:solidFill>
              <a:effectLst/>
              <a:latin typeface="Calibri" panose="020F0502020204030204" pitchFamily="34" charset="0"/>
            </a:endParaRPr>
          </a:p>
          <a:p>
            <a:pPr marL="0" marR="0" indent="0" algn="l">
              <a:spcBef>
                <a:spcPts val="0"/>
              </a:spcBef>
              <a:spcAft>
                <a:spcPts val="0"/>
              </a:spcAft>
              <a:buNone/>
            </a:pPr>
            <a:r>
              <a:rPr lang="en-US" sz="1400" b="0" i="0" u="none" strike="noStrike" dirty="0">
                <a:solidFill>
                  <a:srgbClr val="000000"/>
                </a:solidFill>
                <a:effectLst/>
                <a:latin typeface="Times New Roman" panose="02020603050405020304" pitchFamily="18" charset="0"/>
              </a:rPr>
              <a:t> </a:t>
            </a:r>
            <a:endParaRPr lang="en-US" sz="1400" b="0" i="0" u="none" strike="noStrike" dirty="0">
              <a:solidFill>
                <a:srgbClr val="212121"/>
              </a:solidFill>
              <a:effectLst/>
              <a:latin typeface="Calibri" panose="020F0502020204030204" pitchFamily="34" charset="0"/>
            </a:endParaRPr>
          </a:p>
          <a:p>
            <a:pPr marL="0" marR="0" indent="0" algn="l">
              <a:spcBef>
                <a:spcPts val="0"/>
              </a:spcBef>
              <a:spcAft>
                <a:spcPts val="0"/>
              </a:spcAft>
              <a:buNone/>
            </a:pPr>
            <a:r>
              <a:rPr lang="en-US" sz="1400" b="0" i="0" u="none" strike="noStrike" dirty="0">
                <a:solidFill>
                  <a:srgbClr val="000000"/>
                </a:solidFill>
                <a:effectLst/>
                <a:latin typeface="Times New Roman" panose="02020603050405020304" pitchFamily="18" charset="0"/>
              </a:rPr>
              <a:t>AZTransfer’s Handbook &amp; Policy Manual provides a full list of </a:t>
            </a:r>
            <a:r>
              <a:rPr lang="en-US" sz="1400" b="0" i="0" u="sng" strike="noStrike" dirty="0">
                <a:solidFill>
                  <a:srgbClr val="0563C1"/>
                </a:solidFill>
                <a:effectLst/>
                <a:latin typeface="Times New Roman" panose="02020603050405020304" pitchFamily="18" charset="0"/>
                <a:hlinkClick r:id="rId6" tooltip="https://www.manula.com/manuals/aztransfer/handbook-policy-manual/1/en/topic/faculty-member-duties-responsibilities"/>
              </a:rPr>
              <a:t>Faculty Member Duties and Responsibilities</a:t>
            </a:r>
            <a:r>
              <a:rPr lang="en-US" sz="1400" b="0" i="0" u="none" strike="noStrike" dirty="0">
                <a:solidFill>
                  <a:srgbClr val="000000"/>
                </a:solidFill>
                <a:effectLst/>
                <a:latin typeface="Times New Roman" panose="02020603050405020304" pitchFamily="18" charset="0"/>
              </a:rPr>
              <a:t> before, during, and after the meeting. Please review those and prepare accordingly.</a:t>
            </a:r>
            <a:br>
              <a:rPr lang="en-US" sz="1400" b="0" i="0" u="none" strike="noStrike" dirty="0">
                <a:solidFill>
                  <a:srgbClr val="000000"/>
                </a:solidFill>
                <a:effectLst/>
                <a:latin typeface="Times New Roman" panose="02020603050405020304" pitchFamily="18" charset="0"/>
              </a:rPr>
            </a:br>
            <a:br>
              <a:rPr lang="en-US" sz="1400" b="0" i="0" u="none" strike="noStrike" dirty="0">
                <a:solidFill>
                  <a:srgbClr val="000000"/>
                </a:solidFill>
                <a:effectLst/>
                <a:latin typeface="Times New Roman" panose="02020603050405020304" pitchFamily="18" charset="0"/>
              </a:rPr>
            </a:br>
            <a:r>
              <a:rPr lang="en-US" sz="1400" b="0" i="0" u="none" strike="noStrike" dirty="0">
                <a:solidFill>
                  <a:srgbClr val="000000"/>
                </a:solidFill>
                <a:effectLst/>
                <a:latin typeface="Times New Roman" panose="02020603050405020304" pitchFamily="18" charset="0"/>
              </a:rPr>
              <a:t>Contact your host, </a:t>
            </a:r>
            <a:r>
              <a:rPr lang="en-US" sz="1400" b="0" i="1" u="none" strike="noStrike" dirty="0">
                <a:solidFill>
                  <a:srgbClr val="000000"/>
                </a:solidFill>
                <a:effectLst/>
                <a:latin typeface="Times New Roman" panose="02020603050405020304" pitchFamily="18" charset="0"/>
              </a:rPr>
              <a:t>enter host and email address</a:t>
            </a:r>
            <a:r>
              <a:rPr lang="en-US" sz="1400" b="0" i="0" u="none" strike="noStrike" dirty="0">
                <a:solidFill>
                  <a:srgbClr val="000000"/>
                </a:solidFill>
                <a:effectLst/>
                <a:latin typeface="Times New Roman" panose="02020603050405020304" pitchFamily="18" charset="0"/>
              </a:rPr>
              <a:t>, and me for any accessibility needs.</a:t>
            </a:r>
            <a:endParaRPr lang="en-US" sz="1400" b="0" i="0" u="none" strike="noStrike" dirty="0">
              <a:solidFill>
                <a:srgbClr val="212121"/>
              </a:solidFill>
              <a:effectLst/>
              <a:latin typeface="Calibri" panose="020F0502020204030204" pitchFamily="34" charset="0"/>
            </a:endParaRPr>
          </a:p>
          <a:p>
            <a:pPr marL="0" marR="0" indent="0" algn="l">
              <a:spcBef>
                <a:spcPts val="0"/>
              </a:spcBef>
              <a:spcAft>
                <a:spcPts val="0"/>
              </a:spcAft>
              <a:buNone/>
            </a:pPr>
            <a:r>
              <a:rPr lang="en-US" sz="1400" b="0" i="0" u="none" strike="noStrike" dirty="0">
                <a:solidFill>
                  <a:srgbClr val="000000"/>
                </a:solidFill>
                <a:effectLst/>
                <a:latin typeface="Times New Roman" panose="02020603050405020304" pitchFamily="18" charset="0"/>
              </a:rPr>
              <a:t> </a:t>
            </a:r>
            <a:endParaRPr lang="en-US" sz="1400" b="0" i="0" u="none" strike="noStrike" dirty="0">
              <a:solidFill>
                <a:srgbClr val="212121"/>
              </a:solidFill>
              <a:effectLst/>
              <a:latin typeface="Calibri" panose="020F0502020204030204" pitchFamily="34" charset="0"/>
            </a:endParaRPr>
          </a:p>
          <a:p>
            <a:pPr marL="0" marR="0" indent="0" algn="l">
              <a:spcBef>
                <a:spcPts val="0"/>
              </a:spcBef>
              <a:spcAft>
                <a:spcPts val="0"/>
              </a:spcAft>
              <a:buNone/>
            </a:pPr>
            <a:r>
              <a:rPr lang="en-US" sz="1400" b="0" i="0" u="none" strike="noStrike" dirty="0">
                <a:solidFill>
                  <a:srgbClr val="000000"/>
                </a:solidFill>
                <a:effectLst/>
                <a:latin typeface="Times New Roman" panose="02020603050405020304" pitchFamily="18" charset="0"/>
              </a:rPr>
              <a:t>I am looking for a notetaker. If you are willing to volunteer, please email me. Your responsibilities will include taking notes on major developments in the meeting and sending them to me immediately afterwards. There is no need to edit the notes before sending them. Thank you in advance.</a:t>
            </a:r>
            <a:br>
              <a:rPr lang="en-US" sz="1400" b="0" i="0" u="none" strike="noStrike" dirty="0">
                <a:solidFill>
                  <a:srgbClr val="000000"/>
                </a:solidFill>
                <a:effectLst/>
                <a:latin typeface="Times New Roman" panose="02020603050405020304" pitchFamily="18" charset="0"/>
              </a:rPr>
            </a:br>
            <a:br>
              <a:rPr lang="en-US" sz="1400" b="0" i="0" u="none" strike="noStrike" dirty="0">
                <a:solidFill>
                  <a:srgbClr val="000000"/>
                </a:solidFill>
                <a:effectLst/>
                <a:latin typeface="Times New Roman" panose="02020603050405020304" pitchFamily="18" charset="0"/>
              </a:rPr>
            </a:br>
            <a:r>
              <a:rPr lang="en-US" sz="1400" b="0" i="0" u="none" strike="noStrike" dirty="0">
                <a:solidFill>
                  <a:srgbClr val="000000"/>
                </a:solidFill>
                <a:effectLst/>
                <a:latin typeface="Times New Roman" panose="02020603050405020304" pitchFamily="18" charset="0"/>
              </a:rPr>
              <a:t>If you have any questions, feel free to reach out </a:t>
            </a:r>
            <a:r>
              <a:rPr lang="en-US" sz="1400" b="0" i="0" u="none" strike="noStrike" dirty="0">
                <a:solidFill>
                  <a:srgbClr val="000000"/>
                </a:solidFill>
                <a:effectLst/>
                <a:latin typeface="Apple Color Emoji" pitchFamily="2" charset="0"/>
              </a:rPr>
              <a:t>😊</a:t>
            </a:r>
            <a:r>
              <a:rPr lang="en-US" sz="1400" b="0" i="0" u="none" strike="noStrike" dirty="0">
                <a:solidFill>
                  <a:srgbClr val="000000"/>
                </a:solidFill>
                <a:effectLst/>
                <a:latin typeface="Times New Roman" panose="02020603050405020304" pitchFamily="18" charset="0"/>
              </a:rPr>
              <a:t> </a:t>
            </a:r>
            <a:br>
              <a:rPr lang="en-US" sz="1400" b="0" i="0" u="none" strike="noStrike" dirty="0">
                <a:solidFill>
                  <a:srgbClr val="000000"/>
                </a:solidFill>
                <a:effectLst/>
                <a:latin typeface="Times New Roman" panose="02020603050405020304" pitchFamily="18" charset="0"/>
              </a:rPr>
            </a:br>
            <a:r>
              <a:rPr lang="en-US" sz="1400" b="0" i="0" u="none" strike="noStrike" dirty="0">
                <a:solidFill>
                  <a:srgbClr val="000000"/>
                </a:solidFill>
                <a:effectLst/>
                <a:latin typeface="Times New Roman" panose="02020603050405020304" pitchFamily="18" charset="0"/>
              </a:rPr>
              <a:t>Michael </a:t>
            </a:r>
            <a:endParaRPr lang="en-US" sz="1400" b="0" i="0" u="none" strike="noStrike" dirty="0">
              <a:solidFill>
                <a:srgbClr val="212121"/>
              </a:solidFill>
              <a:effectLst/>
              <a:latin typeface="Calibri" panose="020F0502020204030204" pitchFamily="34" charset="0"/>
            </a:endParaRPr>
          </a:p>
          <a:p>
            <a:endParaRPr lang="en-US" sz="1400" dirty="0"/>
          </a:p>
        </p:txBody>
      </p:sp>
      <p:sp>
        <p:nvSpPr>
          <p:cNvPr id="129" name="Google Shape;129;p2"/>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888"/>
              </a:buClr>
              <a:buSzPts val="300"/>
              <a:buFont typeface="Calibri"/>
              <a:buNone/>
            </a:pPr>
            <a:fld id="{00000000-1234-1234-1234-123412341234}" type="slidenum">
              <a:rPr lang="en-US" sz="1200">
                <a:solidFill>
                  <a:srgbClr val="888888"/>
                </a:solidFill>
                <a:latin typeface="Calibri"/>
                <a:ea typeface="Calibri"/>
                <a:cs typeface="Calibri"/>
                <a:sym typeface="Calibri"/>
              </a:rPr>
              <a:t>5</a:t>
            </a:fld>
            <a:endParaRPr sz="1200" dirty="0">
              <a:solidFill>
                <a:srgbClr val="888888"/>
              </a:solidFill>
              <a:latin typeface="Calibri"/>
              <a:ea typeface="Calibri"/>
              <a:cs typeface="Calibri"/>
              <a:sym typeface="Calibri"/>
            </a:endParaRPr>
          </a:p>
        </p:txBody>
      </p:sp>
      <p:sp>
        <p:nvSpPr>
          <p:cNvPr id="131" name="Google Shape;131;p2"/>
          <p:cNvSpPr/>
          <p:nvPr/>
        </p:nvSpPr>
        <p:spPr>
          <a:xfrm>
            <a:off x="1252329" y="2127099"/>
            <a:ext cx="7434471" cy="523180"/>
          </a:xfrm>
          <a:prstGeom prst="rect">
            <a:avLst/>
          </a:prstGeom>
          <a:noFill/>
          <a:ln>
            <a:noFill/>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rgbClr val="000000"/>
              </a:buClr>
              <a:buSzPts val="2800"/>
              <a:buFont typeface="Arial"/>
              <a:buChar char="•"/>
            </a:pPr>
            <a:endParaRPr lang="en-US" sz="2800" dirty="0"/>
          </a:p>
        </p:txBody>
      </p:sp>
    </p:spTree>
    <p:extLst>
      <p:ext uri="{BB962C8B-B14F-4D97-AF65-F5344CB8AC3E}">
        <p14:creationId xmlns:p14="http://schemas.microsoft.com/office/powerpoint/2010/main" val="3315293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pic>
        <p:nvPicPr>
          <p:cNvPr id="128" name="Google Shape;128;p2"/>
          <p:cNvPicPr preferRelativeResize="0"/>
          <p:nvPr/>
        </p:nvPicPr>
        <p:blipFill rotWithShape="1">
          <a:blip r:embed="rId3">
            <a:alphaModFix/>
          </a:blip>
          <a:srcRect/>
          <a:stretch/>
        </p:blipFill>
        <p:spPr>
          <a:xfrm>
            <a:off x="0" y="-1"/>
            <a:ext cx="9144000" cy="6858000"/>
          </a:xfrm>
          <a:prstGeom prst="rect">
            <a:avLst/>
          </a:prstGeom>
          <a:noFill/>
          <a:ln>
            <a:noFill/>
          </a:ln>
        </p:spPr>
      </p:pic>
      <p:sp>
        <p:nvSpPr>
          <p:cNvPr id="129" name="Google Shape;129;p2"/>
          <p:cNvSpPr txBox="1">
            <a:spLocks noGrp="1"/>
          </p:cNvSpPr>
          <p:nvPr>
            <p:ph type="sldNum" idx="12"/>
          </p:nvPr>
        </p:nvSpPr>
        <p:spPr>
          <a:xfrm>
            <a:off x="6553200" y="6356350"/>
            <a:ext cx="2133600" cy="365100"/>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88888"/>
              </a:buClr>
              <a:buSzPts val="300"/>
              <a:buFont typeface="Calibri"/>
              <a:buNone/>
            </a:pPr>
            <a:fld id="{00000000-1234-1234-1234-123412341234}" type="slidenum">
              <a:rPr lang="en-US" sz="1200">
                <a:solidFill>
                  <a:srgbClr val="888888"/>
                </a:solidFill>
                <a:latin typeface="Calibri"/>
                <a:ea typeface="Calibri"/>
                <a:cs typeface="Calibri"/>
                <a:sym typeface="Calibri"/>
              </a:rPr>
              <a:t>6</a:t>
            </a:fld>
            <a:endParaRPr sz="1200" dirty="0">
              <a:solidFill>
                <a:srgbClr val="888888"/>
              </a:solidFill>
              <a:latin typeface="Calibri"/>
              <a:ea typeface="Calibri"/>
              <a:cs typeface="Calibri"/>
              <a:sym typeface="Calibri"/>
            </a:endParaRPr>
          </a:p>
        </p:txBody>
      </p:sp>
      <p:sp>
        <p:nvSpPr>
          <p:cNvPr id="130" name="Google Shape;130;p2"/>
          <p:cNvSpPr txBox="1">
            <a:spLocks noGrp="1"/>
          </p:cNvSpPr>
          <p:nvPr>
            <p:ph type="title"/>
          </p:nvPr>
        </p:nvSpPr>
        <p:spPr>
          <a:xfrm>
            <a:off x="457200" y="984099"/>
            <a:ext cx="8229600" cy="1143000"/>
          </a:xfrm>
          <a:prstGeom prst="rect">
            <a:avLst/>
          </a:prstGeom>
          <a:noFill/>
          <a:ln>
            <a:noFill/>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chemeClr val="dk1"/>
              </a:buClr>
              <a:buSzPts val="4400"/>
              <a:buFont typeface="Calibri"/>
              <a:buNone/>
            </a:pPr>
            <a:r>
              <a:rPr lang="en-US" sz="3600" b="1" dirty="0">
                <a:latin typeface="Arial"/>
                <a:ea typeface="Arial"/>
                <a:cs typeface="Arial"/>
                <a:sym typeface="Arial"/>
              </a:rPr>
              <a:t>Week of to two weeks ahead</a:t>
            </a:r>
            <a:endParaRPr sz="3600" dirty="0">
              <a:latin typeface="Arial"/>
              <a:ea typeface="Arial"/>
              <a:cs typeface="Arial"/>
              <a:sym typeface="Arial"/>
            </a:endParaRPr>
          </a:p>
        </p:txBody>
      </p:sp>
      <p:sp>
        <p:nvSpPr>
          <p:cNvPr id="131" name="Google Shape;131;p2"/>
          <p:cNvSpPr/>
          <p:nvPr/>
        </p:nvSpPr>
        <p:spPr>
          <a:xfrm>
            <a:off x="1252329" y="2127099"/>
            <a:ext cx="7434471" cy="4524275"/>
          </a:xfrm>
          <a:prstGeom prst="rect">
            <a:avLst/>
          </a:prstGeom>
          <a:noFill/>
          <a:ln>
            <a:noFill/>
          </a:ln>
        </p:spPr>
        <p:txBody>
          <a:bodyPr spcFirstLastPara="1" wrap="square" lIns="91425" tIns="45700" rIns="91425" bIns="45700" anchor="t" anchorCtr="0">
            <a:spAutoFit/>
          </a:bodyPr>
          <a:lstStyle/>
          <a:p>
            <a:pPr marL="285750" marR="0" lvl="0" indent="-285750" algn="l" rtl="0">
              <a:lnSpc>
                <a:spcPct val="100000"/>
              </a:lnSpc>
              <a:spcBef>
                <a:spcPts val="0"/>
              </a:spcBef>
              <a:spcAft>
                <a:spcPts val="0"/>
              </a:spcAft>
              <a:buClr>
                <a:srgbClr val="000000"/>
              </a:buClr>
              <a:buSzPts val="2800"/>
              <a:buFont typeface="Arial"/>
              <a:buChar char="•"/>
            </a:pPr>
            <a:r>
              <a:rPr lang="en-US" sz="2400" dirty="0"/>
              <a:t>Re-contact chair and host to offer support</a:t>
            </a:r>
          </a:p>
          <a:p>
            <a:pPr marL="285750" marR="0" lvl="0" indent="-285750" algn="l" rtl="0">
              <a:lnSpc>
                <a:spcPct val="100000"/>
              </a:lnSpc>
              <a:spcBef>
                <a:spcPts val="0"/>
              </a:spcBef>
              <a:spcAft>
                <a:spcPts val="0"/>
              </a:spcAft>
              <a:buClr>
                <a:srgbClr val="000000"/>
              </a:buClr>
              <a:buSzPts val="2800"/>
              <a:buFont typeface="Arial"/>
              <a:buChar char="•"/>
            </a:pPr>
            <a:endParaRPr lang="en-US" sz="24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rgbClr val="000000"/>
              </a:buClr>
              <a:buSzPts val="2800"/>
              <a:buFont typeface="Arial"/>
              <a:buChar char="•"/>
            </a:pPr>
            <a:r>
              <a:rPr lang="en-US" sz="2400" b="0" i="0" u="none" strike="noStrike" cap="none" dirty="0">
                <a:solidFill>
                  <a:srgbClr val="000000"/>
                </a:solidFill>
                <a:latin typeface="Arial"/>
                <a:ea typeface="Arial"/>
                <a:cs typeface="Arial"/>
                <a:sym typeface="Arial"/>
              </a:rPr>
              <a:t>Re-check Zoom room and recording</a:t>
            </a:r>
          </a:p>
          <a:p>
            <a:pPr marL="285750" marR="0" lvl="0" indent="-285750" algn="l" rtl="0">
              <a:lnSpc>
                <a:spcPct val="100000"/>
              </a:lnSpc>
              <a:spcBef>
                <a:spcPts val="0"/>
              </a:spcBef>
              <a:spcAft>
                <a:spcPts val="0"/>
              </a:spcAft>
              <a:buClr>
                <a:srgbClr val="000000"/>
              </a:buClr>
              <a:buSzPts val="2800"/>
              <a:buFont typeface="Arial"/>
              <a:buChar char="•"/>
            </a:pPr>
            <a:endParaRPr lang="en-US" sz="2400" dirty="0"/>
          </a:p>
          <a:p>
            <a:pPr marL="285750" marR="0" lvl="0" indent="-285750" algn="l" rtl="0">
              <a:lnSpc>
                <a:spcPct val="100000"/>
              </a:lnSpc>
              <a:spcBef>
                <a:spcPts val="0"/>
              </a:spcBef>
              <a:spcAft>
                <a:spcPts val="0"/>
              </a:spcAft>
              <a:buClr>
                <a:srgbClr val="000000"/>
              </a:buClr>
              <a:buSzPts val="2800"/>
              <a:buFont typeface="Arial"/>
              <a:buChar char="•"/>
            </a:pPr>
            <a:r>
              <a:rPr lang="en-US" sz="2400" b="0" i="0" u="none" strike="noStrike" cap="none" dirty="0">
                <a:solidFill>
                  <a:srgbClr val="000000"/>
                </a:solidFill>
                <a:latin typeface="Arial"/>
                <a:ea typeface="Arial"/>
                <a:cs typeface="Arial"/>
                <a:sym typeface="Arial"/>
              </a:rPr>
              <a:t>Note colleges with blank CEG cells using the prefix links</a:t>
            </a:r>
          </a:p>
          <a:p>
            <a:pPr marL="285750" marR="0" lvl="0" indent="-285750" algn="l" rtl="0">
              <a:lnSpc>
                <a:spcPct val="100000"/>
              </a:lnSpc>
              <a:spcBef>
                <a:spcPts val="0"/>
              </a:spcBef>
              <a:spcAft>
                <a:spcPts val="0"/>
              </a:spcAft>
              <a:buClr>
                <a:srgbClr val="000000"/>
              </a:buClr>
              <a:buSzPts val="2800"/>
              <a:buFont typeface="Arial"/>
              <a:buChar char="•"/>
            </a:pPr>
            <a:endParaRPr lang="en-US" sz="2400" dirty="0"/>
          </a:p>
          <a:p>
            <a:pPr marL="285750" marR="0" lvl="0" indent="-285750" algn="l" rtl="0">
              <a:lnSpc>
                <a:spcPct val="100000"/>
              </a:lnSpc>
              <a:spcBef>
                <a:spcPts val="0"/>
              </a:spcBef>
              <a:spcAft>
                <a:spcPts val="0"/>
              </a:spcAft>
              <a:buClr>
                <a:srgbClr val="000000"/>
              </a:buClr>
              <a:buSzPts val="2800"/>
              <a:buFont typeface="Arial"/>
              <a:buChar char="•"/>
            </a:pPr>
            <a:r>
              <a:rPr lang="en-US" sz="2400" dirty="0"/>
              <a:t>Explore and make notes on the matrices</a:t>
            </a:r>
          </a:p>
          <a:p>
            <a:pPr marL="285750" marR="0" lvl="0" indent="-285750" algn="l" rtl="0">
              <a:lnSpc>
                <a:spcPct val="100000"/>
              </a:lnSpc>
              <a:spcBef>
                <a:spcPts val="0"/>
              </a:spcBef>
              <a:spcAft>
                <a:spcPts val="0"/>
              </a:spcAft>
              <a:buClr>
                <a:srgbClr val="000000"/>
              </a:buClr>
              <a:buSzPts val="2800"/>
              <a:buFont typeface="Arial"/>
              <a:buChar char="•"/>
            </a:pPr>
            <a:endParaRPr lang="en-US" sz="24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rgbClr val="000000"/>
              </a:buClr>
              <a:buSzPts val="2800"/>
              <a:buFont typeface="Arial"/>
              <a:buChar char="•"/>
            </a:pPr>
            <a:r>
              <a:rPr lang="en-US" sz="2400" dirty="0"/>
              <a:t>Save RSVP list</a:t>
            </a:r>
          </a:p>
          <a:p>
            <a:pPr marL="285750" marR="0" lvl="0" indent="-285750" algn="l" rtl="0">
              <a:lnSpc>
                <a:spcPct val="100000"/>
              </a:lnSpc>
              <a:spcBef>
                <a:spcPts val="0"/>
              </a:spcBef>
              <a:spcAft>
                <a:spcPts val="0"/>
              </a:spcAft>
              <a:buClr>
                <a:srgbClr val="000000"/>
              </a:buClr>
              <a:buSzPts val="2800"/>
              <a:buFont typeface="Arial"/>
              <a:buChar char="•"/>
            </a:pPr>
            <a:endParaRPr lang="en-US" sz="24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rgbClr val="000000"/>
              </a:buClr>
              <a:buSzPts val="2800"/>
              <a:buFont typeface="Arial"/>
              <a:buChar char="•"/>
            </a:pPr>
            <a:r>
              <a:rPr lang="en-US" sz="2400" dirty="0"/>
              <a:t>Note what you need available at the meeting</a:t>
            </a:r>
            <a:endParaRPr lang="en-US" sz="2400" b="0" i="0" u="none" strike="noStrike" cap="none" dirty="0">
              <a:solidFill>
                <a:srgbClr val="000000"/>
              </a:solidFill>
              <a:latin typeface="Arial"/>
              <a:ea typeface="Arial"/>
              <a:cs typeface="Arial"/>
              <a:sym typeface="Arial"/>
            </a:endParaRPr>
          </a:p>
        </p:txBody>
      </p:sp>
    </p:spTree>
    <p:extLst>
      <p:ext uri="{BB962C8B-B14F-4D97-AF65-F5344CB8AC3E}">
        <p14:creationId xmlns:p14="http://schemas.microsoft.com/office/powerpoint/2010/main" val="879404099"/>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402</Words>
  <Application>Microsoft Macintosh PowerPoint</Application>
  <PresentationFormat>On-screen Show (4:3)</PresentationFormat>
  <Paragraphs>59</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Apple Color Emoji</vt:lpstr>
      <vt:lpstr>Arial</vt:lpstr>
      <vt:lpstr>Calibri</vt:lpstr>
      <vt:lpstr>Times New Roman</vt:lpstr>
      <vt:lpstr>Office Theme</vt:lpstr>
      <vt:lpstr>Meeting Strategies Michael Broyles</vt:lpstr>
      <vt:lpstr>Months Ahead</vt:lpstr>
      <vt:lpstr>30+ Days Ahead</vt:lpstr>
      <vt:lpstr>2-4 Weeks Ahead</vt:lpstr>
      <vt:lpstr>Reminder Email </vt:lpstr>
      <vt:lpstr>Week of to two weeks ahead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Navigating the AZTransfer Page</dc:title>
  <cp:lastModifiedBy>Broyles, Michael Anthony Louis</cp:lastModifiedBy>
  <cp:revision>17</cp:revision>
  <dcterms:modified xsi:type="dcterms:W3CDTF">2023-05-26T18:58:10Z</dcterms:modified>
</cp:coreProperties>
</file>