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5"/>
  </p:notesMasterIdLst>
  <p:handoutMasterIdLst>
    <p:handoutMasterId r:id="rId16"/>
  </p:handoutMasterIdLst>
  <p:sldIdLst>
    <p:sldId id="256" r:id="rId5"/>
    <p:sldId id="270" r:id="rId6"/>
    <p:sldId id="264" r:id="rId7"/>
    <p:sldId id="259" r:id="rId8"/>
    <p:sldId id="266" r:id="rId9"/>
    <p:sldId id="267" r:id="rId10"/>
    <p:sldId id="265" r:id="rId11"/>
    <p:sldId id="268" r:id="rId12"/>
    <p:sldId id="269"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FFC68-2C43-4A1F-9570-0F2A966A654F}" v="16" dt="2023-05-31T23:52:19.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104" d="100"/>
          <a:sy n="104" d="100"/>
        </p:scale>
        <p:origin x="144" y="32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li Skinner" userId="5e75dee9-e0ce-4880-bb24-ce17ac2b28af" providerId="ADAL" clId="{104FFC68-2C43-4A1F-9570-0F2A966A654F}"/>
    <pc:docChg chg="undo custSel addSld modSld sldOrd">
      <pc:chgData name="Sherli Skinner" userId="5e75dee9-e0ce-4880-bb24-ce17ac2b28af" providerId="ADAL" clId="{104FFC68-2C43-4A1F-9570-0F2A966A654F}" dt="2023-05-31T23:56:17.912" v="3680" actId="1076"/>
      <pc:docMkLst>
        <pc:docMk/>
      </pc:docMkLst>
      <pc:sldChg chg="addSp modSp mod">
        <pc:chgData name="Sherli Skinner" userId="5e75dee9-e0ce-4880-bb24-ce17ac2b28af" providerId="ADAL" clId="{104FFC68-2C43-4A1F-9570-0F2A966A654F}" dt="2023-05-31T23:47:02.791" v="3491" actId="255"/>
        <pc:sldMkLst>
          <pc:docMk/>
          <pc:sldMk cId="264202284" sldId="256"/>
        </pc:sldMkLst>
        <pc:spChg chg="mod">
          <ac:chgData name="Sherli Skinner" userId="5e75dee9-e0ce-4880-bb24-ce17ac2b28af" providerId="ADAL" clId="{104FFC68-2C43-4A1F-9570-0F2A966A654F}" dt="2023-05-31T23:47:02.791" v="3491" actId="255"/>
          <ac:spMkLst>
            <pc:docMk/>
            <pc:sldMk cId="264202284" sldId="256"/>
            <ac:spMk id="3" creationId="{6063915B-82A1-4F1C-B5C6-3E18DDD97232}"/>
          </ac:spMkLst>
        </pc:spChg>
        <pc:spChg chg="add mod">
          <ac:chgData name="Sherli Skinner" userId="5e75dee9-e0ce-4880-bb24-ce17ac2b28af" providerId="ADAL" clId="{104FFC68-2C43-4A1F-9570-0F2A966A654F}" dt="2023-05-31T23:22:25.088" v="1538" actId="14100"/>
          <ac:spMkLst>
            <pc:docMk/>
            <pc:sldMk cId="264202284" sldId="256"/>
            <ac:spMk id="4" creationId="{E3D594F6-AABA-4972-4AAD-AC92DF51EEF6}"/>
          </ac:spMkLst>
        </pc:spChg>
        <pc:picChg chg="add mod">
          <ac:chgData name="Sherli Skinner" userId="5e75dee9-e0ce-4880-bb24-ce17ac2b28af" providerId="ADAL" clId="{104FFC68-2C43-4A1F-9570-0F2A966A654F}" dt="2023-05-31T23:22:27.280" v="1539" actId="1076"/>
          <ac:picMkLst>
            <pc:docMk/>
            <pc:sldMk cId="264202284" sldId="256"/>
            <ac:picMk id="6" creationId="{625C20E2-E404-9411-F12D-581E48AD33A3}"/>
          </ac:picMkLst>
        </pc:picChg>
      </pc:sldChg>
      <pc:sldChg chg="addSp modSp mod">
        <pc:chgData name="Sherli Skinner" userId="5e75dee9-e0ce-4880-bb24-ce17ac2b28af" providerId="ADAL" clId="{104FFC68-2C43-4A1F-9570-0F2A966A654F}" dt="2023-05-31T23:29:00.019" v="2062" actId="1076"/>
        <pc:sldMkLst>
          <pc:docMk/>
          <pc:sldMk cId="4112772953" sldId="259"/>
        </pc:sldMkLst>
        <pc:spChg chg="add mod">
          <ac:chgData name="Sherli Skinner" userId="5e75dee9-e0ce-4880-bb24-ce17ac2b28af" providerId="ADAL" clId="{104FFC68-2C43-4A1F-9570-0F2A966A654F}" dt="2023-05-31T23:29:00.019" v="2062" actId="1076"/>
          <ac:spMkLst>
            <pc:docMk/>
            <pc:sldMk cId="4112772953" sldId="259"/>
            <ac:spMk id="18" creationId="{388E2E95-FEBF-4792-4E0C-689B1304DBBF}"/>
          </ac:spMkLst>
        </pc:spChg>
      </pc:sldChg>
      <pc:sldChg chg="addSp delSp modSp mod">
        <pc:chgData name="Sherli Skinner" userId="5e75dee9-e0ce-4880-bb24-ce17ac2b28af" providerId="ADAL" clId="{104FFC68-2C43-4A1F-9570-0F2A966A654F}" dt="2023-05-31T23:52:42.153" v="3596" actId="14100"/>
        <pc:sldMkLst>
          <pc:docMk/>
          <pc:sldMk cId="2984610312" sldId="260"/>
        </pc:sldMkLst>
        <pc:spChg chg="mod">
          <ac:chgData name="Sherli Skinner" userId="5e75dee9-e0ce-4880-bb24-ce17ac2b28af" providerId="ADAL" clId="{104FFC68-2C43-4A1F-9570-0F2A966A654F}" dt="2023-05-31T23:52:42.153" v="3596" actId="14100"/>
          <ac:spMkLst>
            <pc:docMk/>
            <pc:sldMk cId="2984610312" sldId="260"/>
            <ac:spMk id="2" creationId="{12B77B0A-41A1-428C-897D-2AEE4B4A56BD}"/>
          </ac:spMkLst>
        </pc:spChg>
        <pc:spChg chg="del">
          <ac:chgData name="Sherli Skinner" userId="5e75dee9-e0ce-4880-bb24-ce17ac2b28af" providerId="ADAL" clId="{104FFC68-2C43-4A1F-9570-0F2A966A654F}" dt="2023-05-31T23:15:10.322" v="810" actId="478"/>
          <ac:spMkLst>
            <pc:docMk/>
            <pc:sldMk cId="2984610312" sldId="260"/>
            <ac:spMk id="4" creationId="{038BA689-20E2-4C6E-9788-5A871F3D197B}"/>
          </ac:spMkLst>
        </pc:spChg>
        <pc:spChg chg="add del mod">
          <ac:chgData name="Sherli Skinner" userId="5e75dee9-e0ce-4880-bb24-ce17ac2b28af" providerId="ADAL" clId="{104FFC68-2C43-4A1F-9570-0F2A966A654F}" dt="2023-05-31T23:16:32.388" v="817" actId="478"/>
          <ac:spMkLst>
            <pc:docMk/>
            <pc:sldMk cId="2984610312" sldId="260"/>
            <ac:spMk id="5" creationId="{B03E82C3-2BF3-9C06-27D0-BDA65A4B4B29}"/>
          </ac:spMkLst>
        </pc:spChg>
        <pc:spChg chg="add del mod">
          <ac:chgData name="Sherli Skinner" userId="5e75dee9-e0ce-4880-bb24-ce17ac2b28af" providerId="ADAL" clId="{104FFC68-2C43-4A1F-9570-0F2A966A654F}" dt="2023-05-31T23:16:15.367" v="813" actId="478"/>
          <ac:spMkLst>
            <pc:docMk/>
            <pc:sldMk cId="2984610312" sldId="260"/>
            <ac:spMk id="8" creationId="{7ABF3096-3F06-B06E-07E2-164D0C774759}"/>
          </ac:spMkLst>
        </pc:spChg>
        <pc:spChg chg="add del mod">
          <ac:chgData name="Sherli Skinner" userId="5e75dee9-e0ce-4880-bb24-ce17ac2b28af" providerId="ADAL" clId="{104FFC68-2C43-4A1F-9570-0F2A966A654F}" dt="2023-05-31T23:52:05.688" v="3581" actId="767"/>
          <ac:spMkLst>
            <pc:docMk/>
            <pc:sldMk cId="2984610312" sldId="260"/>
            <ac:spMk id="9" creationId="{F95E6393-E339-5A68-1218-0427B3F9521A}"/>
          </ac:spMkLst>
        </pc:spChg>
        <pc:spChg chg="add mod">
          <ac:chgData name="Sherli Skinner" userId="5e75dee9-e0ce-4880-bb24-ce17ac2b28af" providerId="ADAL" clId="{104FFC68-2C43-4A1F-9570-0F2A966A654F}" dt="2023-05-31T23:52:30.587" v="3594" actId="255"/>
          <ac:spMkLst>
            <pc:docMk/>
            <pc:sldMk cId="2984610312" sldId="260"/>
            <ac:spMk id="10" creationId="{9AD794BE-E1DC-D35D-008A-2822B3A02E6A}"/>
          </ac:spMkLst>
        </pc:spChg>
        <pc:picChg chg="add del">
          <ac:chgData name="Sherli Skinner" userId="5e75dee9-e0ce-4880-bb24-ce17ac2b28af" providerId="ADAL" clId="{104FFC68-2C43-4A1F-9570-0F2A966A654F}" dt="2023-05-31T23:16:15.367" v="813" actId="478"/>
          <ac:picMkLst>
            <pc:docMk/>
            <pc:sldMk cId="2984610312" sldId="260"/>
            <ac:picMk id="6" creationId="{2543122C-30CE-4CD2-B15E-CA20AE39CC4D}"/>
          </ac:picMkLst>
        </pc:picChg>
      </pc:sldChg>
      <pc:sldChg chg="modSp mod">
        <pc:chgData name="Sherli Skinner" userId="5e75dee9-e0ce-4880-bb24-ce17ac2b28af" providerId="ADAL" clId="{104FFC68-2C43-4A1F-9570-0F2A966A654F}" dt="2023-05-31T22:45:52.389" v="569" actId="6549"/>
        <pc:sldMkLst>
          <pc:docMk/>
          <pc:sldMk cId="2026403315" sldId="264"/>
        </pc:sldMkLst>
        <pc:spChg chg="mod">
          <ac:chgData name="Sherli Skinner" userId="5e75dee9-e0ce-4880-bb24-ce17ac2b28af" providerId="ADAL" clId="{104FFC68-2C43-4A1F-9570-0F2A966A654F}" dt="2023-05-31T22:45:52.389" v="569" actId="6549"/>
          <ac:spMkLst>
            <pc:docMk/>
            <pc:sldMk cId="2026403315" sldId="264"/>
            <ac:spMk id="5" creationId="{7173DFE6-A4F7-BA65-6B9E-E3D2BCB1B752}"/>
          </ac:spMkLst>
        </pc:spChg>
      </pc:sldChg>
      <pc:sldChg chg="addSp modSp mod">
        <pc:chgData name="Sherli Skinner" userId="5e75dee9-e0ce-4880-bb24-ce17ac2b28af" providerId="ADAL" clId="{104FFC68-2C43-4A1F-9570-0F2A966A654F}" dt="2023-05-31T23:53:53.558" v="3612" actId="14100"/>
        <pc:sldMkLst>
          <pc:docMk/>
          <pc:sldMk cId="3069036693" sldId="265"/>
        </pc:sldMkLst>
        <pc:spChg chg="mod">
          <ac:chgData name="Sherli Skinner" userId="5e75dee9-e0ce-4880-bb24-ce17ac2b28af" providerId="ADAL" clId="{104FFC68-2C43-4A1F-9570-0F2A966A654F}" dt="2023-05-31T23:53:53.558" v="3612" actId="14100"/>
          <ac:spMkLst>
            <pc:docMk/>
            <pc:sldMk cId="3069036693" sldId="265"/>
            <ac:spMk id="2" creationId="{558B2B72-EB44-4428-96AA-8636E4A4ADFD}"/>
          </ac:spMkLst>
        </pc:spChg>
        <pc:spChg chg="mod">
          <ac:chgData name="Sherli Skinner" userId="5e75dee9-e0ce-4880-bb24-ce17ac2b28af" providerId="ADAL" clId="{104FFC68-2C43-4A1F-9570-0F2A966A654F}" dt="2023-05-31T23:34:39.919" v="2532" actId="1076"/>
          <ac:spMkLst>
            <pc:docMk/>
            <pc:sldMk cId="3069036693" sldId="265"/>
            <ac:spMk id="10" creationId="{F9CB5436-AB44-A161-311B-DFE976B1C445}"/>
          </ac:spMkLst>
        </pc:spChg>
        <pc:spChg chg="add mod">
          <ac:chgData name="Sherli Skinner" userId="5e75dee9-e0ce-4880-bb24-ce17ac2b28af" providerId="ADAL" clId="{104FFC68-2C43-4A1F-9570-0F2A966A654F}" dt="2023-05-31T23:49:41.170" v="3502" actId="1076"/>
          <ac:spMkLst>
            <pc:docMk/>
            <pc:sldMk cId="3069036693" sldId="265"/>
            <ac:spMk id="11" creationId="{B1B051EF-07D8-AE0C-3A9A-F395BDCEEBBF}"/>
          </ac:spMkLst>
        </pc:spChg>
        <pc:picChg chg="mod">
          <ac:chgData name="Sherli Skinner" userId="5e75dee9-e0ce-4880-bb24-ce17ac2b28af" providerId="ADAL" clId="{104FFC68-2C43-4A1F-9570-0F2A966A654F}" dt="2023-05-31T23:38:20.542" v="2836" actId="1076"/>
          <ac:picMkLst>
            <pc:docMk/>
            <pc:sldMk cId="3069036693" sldId="265"/>
            <ac:picMk id="6" creationId="{29B78601-F415-4A48-AB86-2F6B81FA9136}"/>
          </ac:picMkLst>
        </pc:picChg>
        <pc:picChg chg="mod">
          <ac:chgData name="Sherli Skinner" userId="5e75dee9-e0ce-4880-bb24-ce17ac2b28af" providerId="ADAL" clId="{104FFC68-2C43-4A1F-9570-0F2A966A654F}" dt="2023-05-31T23:49:47.025" v="3503" actId="1076"/>
          <ac:picMkLst>
            <pc:docMk/>
            <pc:sldMk cId="3069036693" sldId="265"/>
            <ac:picMk id="7" creationId="{F94C2D73-7839-A11E-FD53-C31D9BF7A4F6}"/>
          </ac:picMkLst>
        </pc:picChg>
        <pc:picChg chg="mod">
          <ac:chgData name="Sherli Skinner" userId="5e75dee9-e0ce-4880-bb24-ce17ac2b28af" providerId="ADAL" clId="{104FFC68-2C43-4A1F-9570-0F2A966A654F}" dt="2023-05-31T23:49:52.605" v="3504" actId="1076"/>
          <ac:picMkLst>
            <pc:docMk/>
            <pc:sldMk cId="3069036693" sldId="265"/>
            <ac:picMk id="9" creationId="{A539D7B3-6104-3940-EC9D-932566B7D451}"/>
          </ac:picMkLst>
        </pc:picChg>
      </pc:sldChg>
      <pc:sldChg chg="addSp modSp new mod ord">
        <pc:chgData name="Sherli Skinner" userId="5e75dee9-e0ce-4880-bb24-ce17ac2b28af" providerId="ADAL" clId="{104FFC68-2C43-4A1F-9570-0F2A966A654F}" dt="2023-05-31T23:53:19.752" v="3609" actId="255"/>
        <pc:sldMkLst>
          <pc:docMk/>
          <pc:sldMk cId="3471280302" sldId="266"/>
        </pc:sldMkLst>
        <pc:spChg chg="add mod">
          <ac:chgData name="Sherli Skinner" userId="5e75dee9-e0ce-4880-bb24-ce17ac2b28af" providerId="ADAL" clId="{104FFC68-2C43-4A1F-9570-0F2A966A654F}" dt="2023-05-31T23:53:19.752" v="3609" actId="255"/>
          <ac:spMkLst>
            <pc:docMk/>
            <pc:sldMk cId="3471280302" sldId="266"/>
            <ac:spMk id="4" creationId="{7E13CC73-F736-D8FF-3429-35735F663C27}"/>
          </ac:spMkLst>
        </pc:spChg>
        <pc:picChg chg="add mod">
          <ac:chgData name="Sherli Skinner" userId="5e75dee9-e0ce-4880-bb24-ce17ac2b28af" providerId="ADAL" clId="{104FFC68-2C43-4A1F-9570-0F2A966A654F}" dt="2023-05-31T21:19:27.772" v="5" actId="1076"/>
          <ac:picMkLst>
            <pc:docMk/>
            <pc:sldMk cId="3471280302" sldId="266"/>
            <ac:picMk id="3" creationId="{5F48458D-6BFE-2874-8C18-A1E9FB7D8CF0}"/>
          </ac:picMkLst>
        </pc:picChg>
      </pc:sldChg>
      <pc:sldChg chg="addSp modSp new mod ord">
        <pc:chgData name="Sherli Skinner" userId="5e75dee9-e0ce-4880-bb24-ce17ac2b28af" providerId="ADAL" clId="{104FFC68-2C43-4A1F-9570-0F2A966A654F}" dt="2023-05-31T23:53:41.483" v="3611" actId="1076"/>
        <pc:sldMkLst>
          <pc:docMk/>
          <pc:sldMk cId="930120598" sldId="267"/>
        </pc:sldMkLst>
        <pc:spChg chg="add mod">
          <ac:chgData name="Sherli Skinner" userId="5e75dee9-e0ce-4880-bb24-ce17ac2b28af" providerId="ADAL" clId="{104FFC68-2C43-4A1F-9570-0F2A966A654F}" dt="2023-05-31T23:29:56.694" v="2084" actId="1076"/>
          <ac:spMkLst>
            <pc:docMk/>
            <pc:sldMk cId="930120598" sldId="267"/>
            <ac:spMk id="12" creationId="{DAD3B0BC-15B6-A075-3FE3-4BBFA299BEE1}"/>
          </ac:spMkLst>
        </pc:spChg>
        <pc:spChg chg="add mod">
          <ac:chgData name="Sherli Skinner" userId="5e75dee9-e0ce-4880-bb24-ce17ac2b28af" providerId="ADAL" clId="{104FFC68-2C43-4A1F-9570-0F2A966A654F}" dt="2023-05-31T23:53:41.483" v="3611" actId="1076"/>
          <ac:spMkLst>
            <pc:docMk/>
            <pc:sldMk cId="930120598" sldId="267"/>
            <ac:spMk id="13" creationId="{153CDD3B-31AC-889E-7749-3007DFB085B3}"/>
          </ac:spMkLst>
        </pc:spChg>
        <pc:picChg chg="add mod">
          <ac:chgData name="Sherli Skinner" userId="5e75dee9-e0ce-4880-bb24-ce17ac2b28af" providerId="ADAL" clId="{104FFC68-2C43-4A1F-9570-0F2A966A654F}" dt="2023-05-31T23:23:43.129" v="1542" actId="1076"/>
          <ac:picMkLst>
            <pc:docMk/>
            <pc:sldMk cId="930120598" sldId="267"/>
            <ac:picMk id="3" creationId="{79976D6C-F7BC-0AAE-B016-309A261E16B9}"/>
          </ac:picMkLst>
        </pc:picChg>
        <pc:picChg chg="add mod">
          <ac:chgData name="Sherli Skinner" userId="5e75dee9-e0ce-4880-bb24-ce17ac2b28af" providerId="ADAL" clId="{104FFC68-2C43-4A1F-9570-0F2A966A654F}" dt="2023-05-31T23:23:46.590" v="1543" actId="1076"/>
          <ac:picMkLst>
            <pc:docMk/>
            <pc:sldMk cId="930120598" sldId="267"/>
            <ac:picMk id="5" creationId="{BDDBEEF7-1154-637F-71B1-BF843A633298}"/>
          </ac:picMkLst>
        </pc:picChg>
        <pc:picChg chg="add mod">
          <ac:chgData name="Sherli Skinner" userId="5e75dee9-e0ce-4880-bb24-ce17ac2b28af" providerId="ADAL" clId="{104FFC68-2C43-4A1F-9570-0F2A966A654F}" dt="2023-05-31T23:23:54.081" v="1544" actId="1076"/>
          <ac:picMkLst>
            <pc:docMk/>
            <pc:sldMk cId="930120598" sldId="267"/>
            <ac:picMk id="7" creationId="{FA23BE17-C26B-1A53-1FAC-C6AE80E3117D}"/>
          </ac:picMkLst>
        </pc:picChg>
        <pc:picChg chg="add mod">
          <ac:chgData name="Sherli Skinner" userId="5e75dee9-e0ce-4880-bb24-ce17ac2b28af" providerId="ADAL" clId="{104FFC68-2C43-4A1F-9570-0F2A966A654F}" dt="2023-05-31T23:23:30.044" v="1540" actId="1076"/>
          <ac:picMkLst>
            <pc:docMk/>
            <pc:sldMk cId="930120598" sldId="267"/>
            <ac:picMk id="9" creationId="{76E9DE52-6A0B-814C-4631-B82D9A11FF4F}"/>
          </ac:picMkLst>
        </pc:picChg>
        <pc:picChg chg="add mod">
          <ac:chgData name="Sherli Skinner" userId="5e75dee9-e0ce-4880-bb24-ce17ac2b28af" providerId="ADAL" clId="{104FFC68-2C43-4A1F-9570-0F2A966A654F}" dt="2023-05-31T23:23:36.426" v="1541" actId="1076"/>
          <ac:picMkLst>
            <pc:docMk/>
            <pc:sldMk cId="930120598" sldId="267"/>
            <ac:picMk id="11" creationId="{F57F284D-99D5-A517-7A88-37EEC835DE7D}"/>
          </ac:picMkLst>
        </pc:picChg>
      </pc:sldChg>
      <pc:sldChg chg="addSp delSp modSp new mod ord">
        <pc:chgData name="Sherli Skinner" userId="5e75dee9-e0ce-4880-bb24-ce17ac2b28af" providerId="ADAL" clId="{104FFC68-2C43-4A1F-9570-0F2A966A654F}" dt="2023-05-31T23:54:21.188" v="3622" actId="20577"/>
        <pc:sldMkLst>
          <pc:docMk/>
          <pc:sldMk cId="1108941381" sldId="268"/>
        </pc:sldMkLst>
        <pc:spChg chg="mod">
          <ac:chgData name="Sherli Skinner" userId="5e75dee9-e0ce-4880-bb24-ce17ac2b28af" providerId="ADAL" clId="{104FFC68-2C43-4A1F-9570-0F2A966A654F}" dt="2023-05-31T23:33:24.327" v="2469" actId="1076"/>
          <ac:spMkLst>
            <pc:docMk/>
            <pc:sldMk cId="1108941381" sldId="268"/>
            <ac:spMk id="2" creationId="{32B31484-37D5-1EBF-103B-83F59E3BEFDA}"/>
          </ac:spMkLst>
        </pc:spChg>
        <pc:spChg chg="del mod">
          <ac:chgData name="Sherli Skinner" userId="5e75dee9-e0ce-4880-bb24-ce17ac2b28af" providerId="ADAL" clId="{104FFC68-2C43-4A1F-9570-0F2A966A654F}" dt="2023-05-31T23:05:22.567" v="744" actId="478"/>
          <ac:spMkLst>
            <pc:docMk/>
            <pc:sldMk cId="1108941381" sldId="268"/>
            <ac:spMk id="3" creationId="{ACD4D112-88CF-CAFF-C12B-51C56D5B4788}"/>
          </ac:spMkLst>
        </pc:spChg>
        <pc:spChg chg="del">
          <ac:chgData name="Sherli Skinner" userId="5e75dee9-e0ce-4880-bb24-ce17ac2b28af" providerId="ADAL" clId="{104FFC68-2C43-4A1F-9570-0F2A966A654F}" dt="2023-05-31T23:05:45.881" v="748" actId="478"/>
          <ac:spMkLst>
            <pc:docMk/>
            <pc:sldMk cId="1108941381" sldId="268"/>
            <ac:spMk id="4" creationId="{8C4FB821-6984-F5CD-42A8-20502FFD41FB}"/>
          </ac:spMkLst>
        </pc:spChg>
        <pc:spChg chg="add mod">
          <ac:chgData name="Sherli Skinner" userId="5e75dee9-e0ce-4880-bb24-ce17ac2b28af" providerId="ADAL" clId="{104FFC68-2C43-4A1F-9570-0F2A966A654F}" dt="2023-05-31T23:54:21.188" v="3622" actId="20577"/>
          <ac:spMkLst>
            <pc:docMk/>
            <pc:sldMk cId="1108941381" sldId="268"/>
            <ac:spMk id="10" creationId="{B74FCD4F-1F9C-2CEF-5751-95440DF07A78}"/>
          </ac:spMkLst>
        </pc:spChg>
        <pc:picChg chg="add del mod">
          <ac:chgData name="Sherli Skinner" userId="5e75dee9-e0ce-4880-bb24-ce17ac2b28af" providerId="ADAL" clId="{104FFC68-2C43-4A1F-9570-0F2A966A654F}" dt="2023-05-31T23:01:33.731" v="712" actId="478"/>
          <ac:picMkLst>
            <pc:docMk/>
            <pc:sldMk cId="1108941381" sldId="268"/>
            <ac:picMk id="5" creationId="{FAD8734D-421F-AF76-E4E4-27DBFC25E075}"/>
          </ac:picMkLst>
        </pc:picChg>
        <pc:picChg chg="add del mod">
          <ac:chgData name="Sherli Skinner" userId="5e75dee9-e0ce-4880-bb24-ce17ac2b28af" providerId="ADAL" clId="{104FFC68-2C43-4A1F-9570-0F2A966A654F}" dt="2023-05-31T23:01:47.877" v="716" actId="478"/>
          <ac:picMkLst>
            <pc:docMk/>
            <pc:sldMk cId="1108941381" sldId="268"/>
            <ac:picMk id="6" creationId="{65C23C8B-879A-092C-CA06-2F4E7860D45B}"/>
          </ac:picMkLst>
        </pc:picChg>
        <pc:picChg chg="add del mod">
          <ac:chgData name="Sherli Skinner" userId="5e75dee9-e0ce-4880-bb24-ce17ac2b28af" providerId="ADAL" clId="{104FFC68-2C43-4A1F-9570-0F2A966A654F}" dt="2023-05-31T23:05:19.380" v="743" actId="478"/>
          <ac:picMkLst>
            <pc:docMk/>
            <pc:sldMk cId="1108941381" sldId="268"/>
            <ac:picMk id="7" creationId="{28E7C412-A62D-59B8-F5E3-1BF7C73071DA}"/>
          </ac:picMkLst>
        </pc:picChg>
        <pc:picChg chg="add mod">
          <ac:chgData name="Sherli Skinner" userId="5e75dee9-e0ce-4880-bb24-ce17ac2b28af" providerId="ADAL" clId="{104FFC68-2C43-4A1F-9570-0F2A966A654F}" dt="2023-05-31T23:13:49.946" v="797" actId="14100"/>
          <ac:picMkLst>
            <pc:docMk/>
            <pc:sldMk cId="1108941381" sldId="268"/>
            <ac:picMk id="9" creationId="{04183EFB-FAC8-FBF6-956F-7C442FC170E2}"/>
          </ac:picMkLst>
        </pc:picChg>
      </pc:sldChg>
      <pc:sldChg chg="addSp delSp modSp new mod">
        <pc:chgData name="Sherli Skinner" userId="5e75dee9-e0ce-4880-bb24-ce17ac2b28af" providerId="ADAL" clId="{104FFC68-2C43-4A1F-9570-0F2A966A654F}" dt="2023-05-31T23:56:17.912" v="3680" actId="1076"/>
        <pc:sldMkLst>
          <pc:docMk/>
          <pc:sldMk cId="198977677" sldId="269"/>
        </pc:sldMkLst>
        <pc:spChg chg="del">
          <ac:chgData name="Sherli Skinner" userId="5e75dee9-e0ce-4880-bb24-ce17ac2b28af" providerId="ADAL" clId="{104FFC68-2C43-4A1F-9570-0F2A966A654F}" dt="2023-05-31T23:08:41.384" v="761" actId="478"/>
          <ac:spMkLst>
            <pc:docMk/>
            <pc:sldMk cId="198977677" sldId="269"/>
            <ac:spMk id="2" creationId="{A056BF8C-EAE5-C016-2DD3-0210B8B2273E}"/>
          </ac:spMkLst>
        </pc:spChg>
        <pc:spChg chg="del">
          <ac:chgData name="Sherli Skinner" userId="5e75dee9-e0ce-4880-bb24-ce17ac2b28af" providerId="ADAL" clId="{104FFC68-2C43-4A1F-9570-0F2A966A654F}" dt="2023-05-31T23:08:37.820" v="760" actId="478"/>
          <ac:spMkLst>
            <pc:docMk/>
            <pc:sldMk cId="198977677" sldId="269"/>
            <ac:spMk id="3" creationId="{FA86106F-D55E-4864-BC66-A77AC98F070C}"/>
          </ac:spMkLst>
        </pc:spChg>
        <pc:spChg chg="del">
          <ac:chgData name="Sherli Skinner" userId="5e75dee9-e0ce-4880-bb24-ce17ac2b28af" providerId="ADAL" clId="{104FFC68-2C43-4A1F-9570-0F2A966A654F}" dt="2023-05-31T23:08:43.802" v="762" actId="478"/>
          <ac:spMkLst>
            <pc:docMk/>
            <pc:sldMk cId="198977677" sldId="269"/>
            <ac:spMk id="4" creationId="{3E5C29BC-7E8D-152A-EFB1-3A6FCA426F52}"/>
          </ac:spMkLst>
        </pc:spChg>
        <pc:spChg chg="add mod">
          <ac:chgData name="Sherli Skinner" userId="5e75dee9-e0ce-4880-bb24-ce17ac2b28af" providerId="ADAL" clId="{104FFC68-2C43-4A1F-9570-0F2A966A654F}" dt="2023-05-31T23:56:17.912" v="3680" actId="1076"/>
          <ac:spMkLst>
            <pc:docMk/>
            <pc:sldMk cId="198977677" sldId="269"/>
            <ac:spMk id="17" creationId="{73C86B89-56DF-DFE3-6C73-3B35E8982EF4}"/>
          </ac:spMkLst>
        </pc:spChg>
        <pc:picChg chg="add mod">
          <ac:chgData name="Sherli Skinner" userId="5e75dee9-e0ce-4880-bb24-ce17ac2b28af" providerId="ADAL" clId="{104FFC68-2C43-4A1F-9570-0F2A966A654F}" dt="2023-05-31T23:10:51.220" v="775" actId="1076"/>
          <ac:picMkLst>
            <pc:docMk/>
            <pc:sldMk cId="198977677" sldId="269"/>
            <ac:picMk id="6" creationId="{8EB49BDF-E9C3-8CFC-7D27-8BDDF5F186AF}"/>
          </ac:picMkLst>
        </pc:picChg>
        <pc:picChg chg="add mod">
          <ac:chgData name="Sherli Skinner" userId="5e75dee9-e0ce-4880-bb24-ce17ac2b28af" providerId="ADAL" clId="{104FFC68-2C43-4A1F-9570-0F2A966A654F}" dt="2023-05-31T23:10:55.247" v="776" actId="1076"/>
          <ac:picMkLst>
            <pc:docMk/>
            <pc:sldMk cId="198977677" sldId="269"/>
            <ac:picMk id="8" creationId="{BFF9AF05-0CF4-6C0E-05E1-FCE9D873FAE6}"/>
          </ac:picMkLst>
        </pc:picChg>
        <pc:picChg chg="add mod">
          <ac:chgData name="Sherli Skinner" userId="5e75dee9-e0ce-4880-bb24-ce17ac2b28af" providerId="ADAL" clId="{104FFC68-2C43-4A1F-9570-0F2A966A654F}" dt="2023-05-31T23:11:01.814" v="778" actId="14100"/>
          <ac:picMkLst>
            <pc:docMk/>
            <pc:sldMk cId="198977677" sldId="269"/>
            <ac:picMk id="10" creationId="{CDF19761-E978-DC48-0091-94715DE4FC02}"/>
          </ac:picMkLst>
        </pc:picChg>
        <pc:picChg chg="add mod">
          <ac:chgData name="Sherli Skinner" userId="5e75dee9-e0ce-4880-bb24-ce17ac2b28af" providerId="ADAL" clId="{104FFC68-2C43-4A1F-9570-0F2A966A654F}" dt="2023-05-31T23:11:42.265" v="783" actId="1076"/>
          <ac:picMkLst>
            <pc:docMk/>
            <pc:sldMk cId="198977677" sldId="269"/>
            <ac:picMk id="12" creationId="{FF143D1A-FDAF-0CFE-2266-046EC770267D}"/>
          </ac:picMkLst>
        </pc:picChg>
        <pc:picChg chg="add mod">
          <ac:chgData name="Sherli Skinner" userId="5e75dee9-e0ce-4880-bb24-ce17ac2b28af" providerId="ADAL" clId="{104FFC68-2C43-4A1F-9570-0F2A966A654F}" dt="2023-05-31T23:12:22.853" v="789" actId="14100"/>
          <ac:picMkLst>
            <pc:docMk/>
            <pc:sldMk cId="198977677" sldId="269"/>
            <ac:picMk id="14" creationId="{F65E38BD-ED54-00C5-62F1-5CE1C4DE22DB}"/>
          </ac:picMkLst>
        </pc:picChg>
        <pc:picChg chg="add mod">
          <ac:chgData name="Sherli Skinner" userId="5e75dee9-e0ce-4880-bb24-ce17ac2b28af" providerId="ADAL" clId="{104FFC68-2C43-4A1F-9570-0F2A966A654F}" dt="2023-05-31T23:13:21.416" v="794" actId="1076"/>
          <ac:picMkLst>
            <pc:docMk/>
            <pc:sldMk cId="198977677" sldId="269"/>
            <ac:picMk id="16" creationId="{EC6CC4B2-781A-9957-76A2-1C50E3018941}"/>
          </ac:picMkLst>
        </pc:picChg>
      </pc:sldChg>
      <pc:sldChg chg="addSp delSp modSp new mod">
        <pc:chgData name="Sherli Skinner" userId="5e75dee9-e0ce-4880-bb24-ce17ac2b28af" providerId="ADAL" clId="{104FFC68-2C43-4A1F-9570-0F2A966A654F}" dt="2023-05-31T23:20:15.038" v="1467" actId="20577"/>
        <pc:sldMkLst>
          <pc:docMk/>
          <pc:sldMk cId="3844645587" sldId="270"/>
        </pc:sldMkLst>
        <pc:spChg chg="mod">
          <ac:chgData name="Sherli Skinner" userId="5e75dee9-e0ce-4880-bb24-ce17ac2b28af" providerId="ADAL" clId="{104FFC68-2C43-4A1F-9570-0F2A966A654F}" dt="2023-05-31T23:17:22.454" v="840" actId="20577"/>
          <ac:spMkLst>
            <pc:docMk/>
            <pc:sldMk cId="3844645587" sldId="270"/>
            <ac:spMk id="2" creationId="{CD09961D-F6C9-B8A5-D48C-3B21E09E32CC}"/>
          </ac:spMkLst>
        </pc:spChg>
        <pc:spChg chg="del mod">
          <ac:chgData name="Sherli Skinner" userId="5e75dee9-e0ce-4880-bb24-ce17ac2b28af" providerId="ADAL" clId="{104FFC68-2C43-4A1F-9570-0F2A966A654F}" dt="2023-05-31T23:17:59.175" v="988" actId="478"/>
          <ac:spMkLst>
            <pc:docMk/>
            <pc:sldMk cId="3844645587" sldId="270"/>
            <ac:spMk id="3" creationId="{7712DEBA-502C-4744-C52E-29815ECFF9BC}"/>
          </ac:spMkLst>
        </pc:spChg>
        <pc:spChg chg="add mod">
          <ac:chgData name="Sherli Skinner" userId="5e75dee9-e0ce-4880-bb24-ce17ac2b28af" providerId="ADAL" clId="{104FFC68-2C43-4A1F-9570-0F2A966A654F}" dt="2023-05-31T23:20:15.038" v="1467" actId="20577"/>
          <ac:spMkLst>
            <pc:docMk/>
            <pc:sldMk cId="3844645587" sldId="270"/>
            <ac:spMk id="4" creationId="{103D585C-3C67-F0C7-CBEA-80125A8FA98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pt>
    <dgm:pt modelId="{4AF52931-E4CA-4429-AACB-B8747CDB2409}">
      <dgm:prSet phldrT="[Text]" custT="1"/>
      <dgm:spPr/>
      <dgm:t>
        <a:bodyPr/>
        <a:lstStyle/>
        <a:p>
          <a:pPr>
            <a:lnSpc>
              <a:spcPct val="100000"/>
            </a:lnSpc>
          </a:pPr>
          <a:r>
            <a:rPr lang="en-US" sz="2800" dirty="0"/>
            <a:t>Before the Meeting</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custT="1"/>
      <dgm:spPr/>
      <dgm:t>
        <a:bodyPr/>
        <a:lstStyle/>
        <a:p>
          <a:pPr>
            <a:lnSpc>
              <a:spcPct val="100000"/>
            </a:lnSpc>
          </a:pPr>
          <a:r>
            <a:rPr lang="en-US" sz="2800" dirty="0"/>
            <a:t>During the Meeting</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custT="1"/>
      <dgm:spPr/>
      <dgm:t>
        <a:bodyPr/>
        <a:lstStyle/>
        <a:p>
          <a:pPr>
            <a:lnSpc>
              <a:spcPct val="100000"/>
            </a:lnSpc>
          </a:pPr>
          <a:r>
            <a:rPr lang="en-US" sz="2800" dirty="0"/>
            <a:t>After the Meeting</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A4E878E4-B7C9-49A8-9FB8-DF260698DDC1}">
      <dgm:prSet phldrT="[Text]" custT="1"/>
      <dgm:spPr/>
      <dgm:t>
        <a:bodyPr/>
        <a:lstStyle/>
        <a:p>
          <a:pPr>
            <a:lnSpc>
              <a:spcPct val="100000"/>
            </a:lnSpc>
          </a:pPr>
          <a:r>
            <a:rPr lang="en-US" sz="2800" dirty="0"/>
            <a:t>Meeting Setup</a:t>
          </a:r>
        </a:p>
      </dgm:t>
    </dgm:pt>
    <dgm:pt modelId="{7E6C9ADF-6BD9-455E-AA88-56DEB82DBCB3}" type="parTrans" cxnId="{59611431-DE08-474A-8AD6-34D5CCD2C269}">
      <dgm:prSet/>
      <dgm:spPr/>
      <dgm:t>
        <a:bodyPr/>
        <a:lstStyle/>
        <a:p>
          <a:endParaRPr lang="en-US"/>
        </a:p>
      </dgm:t>
    </dgm:pt>
    <dgm:pt modelId="{AC25BBCA-35C2-49D9-98D6-5046650F36CC}" type="sibTrans" cxnId="{59611431-DE08-474A-8AD6-34D5CCD2C269}">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4" custLinFactNeighborX="-18471" custLinFactNeighborY="-43"/>
      <dgm:spPr/>
    </dgm:pt>
    <dgm:pt modelId="{B949D2F1-162D-4D02-A732-D01345E22AA4}" type="pres">
      <dgm:prSet presAssocID="{4AF52931-E4CA-4429-AACB-B8747CDB24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4">
        <dgm:presLayoutVars>
          <dgm:chMax val="0"/>
          <dgm:chPref val="0"/>
        </dgm:presLayoutVars>
      </dgm:prSet>
      <dgm:spPr/>
    </dgm:pt>
    <dgm:pt modelId="{D8ABCEC2-390B-429B-9081-E082DA5D0427}" type="pres">
      <dgm:prSet presAssocID="{D86AF01C-9CBC-41F8-9354-48CD82BDFDC9}" presName="sibTrans" presStyleCnt="0"/>
      <dgm:spPr/>
    </dgm:pt>
    <dgm:pt modelId="{5EDC1893-5B49-4819-B75A-14B10159437B}" type="pres">
      <dgm:prSet presAssocID="{A4E878E4-B7C9-49A8-9FB8-DF260698DDC1}" presName="compNode" presStyleCnt="0"/>
      <dgm:spPr/>
    </dgm:pt>
    <dgm:pt modelId="{EFAB7C9A-E61F-45A5-886D-F725B1F11EEC}" type="pres">
      <dgm:prSet presAssocID="{A4E878E4-B7C9-49A8-9FB8-DF260698DDC1}" presName="bgRect" presStyleLbl="bgShp" presStyleIdx="1" presStyleCnt="4"/>
      <dgm:spPr/>
    </dgm:pt>
    <dgm:pt modelId="{5C265989-9589-4287-BDB5-B2D82F282DBF}" type="pres">
      <dgm:prSet presAssocID="{A4E878E4-B7C9-49A8-9FB8-DF260698DDC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e with solid fill"/>
        </a:ext>
      </dgm:extLst>
    </dgm:pt>
    <dgm:pt modelId="{CFBACB74-2CD2-4F25-B18B-A390D7210CDB}" type="pres">
      <dgm:prSet presAssocID="{A4E878E4-B7C9-49A8-9FB8-DF260698DDC1}" presName="spaceRect" presStyleCnt="0"/>
      <dgm:spPr/>
    </dgm:pt>
    <dgm:pt modelId="{D292D411-F411-4500-8DD2-07C7B94970CC}" type="pres">
      <dgm:prSet presAssocID="{A4E878E4-B7C9-49A8-9FB8-DF260698DDC1}" presName="parTx" presStyleLbl="revTx" presStyleIdx="1" presStyleCnt="4">
        <dgm:presLayoutVars>
          <dgm:chMax val="0"/>
          <dgm:chPref val="0"/>
        </dgm:presLayoutVars>
      </dgm:prSet>
      <dgm:spPr/>
    </dgm:pt>
    <dgm:pt modelId="{B9BCD2C3-4093-47AE-A80F-FEB1E05AAA92}" type="pres">
      <dgm:prSet presAssocID="{AC25BBCA-35C2-49D9-98D6-5046650F36CC}"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2" presStyleCnt="4"/>
      <dgm:spPr/>
    </dgm:pt>
    <dgm:pt modelId="{EF3B2503-2995-401B-AD2A-8687192014FC}" type="pres">
      <dgm:prSet presAssocID="{81BEB84D-9A77-49C6-9301-B3359FCAC7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2" presStyleCnt="4">
        <dgm:presLayoutVars>
          <dgm:chMax val="0"/>
          <dgm:chPref val="0"/>
        </dgm:presLayoutVars>
      </dgm:prSet>
      <dgm:spPr/>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3" presStyleCnt="4"/>
      <dgm:spPr/>
    </dgm:pt>
    <dgm:pt modelId="{F7573F21-6CA6-4D82-A5B8-20E46E8BAE44}" type="pres">
      <dgm:prSet presAssocID="{BFF9359E-E9B1-4B73-BACC-2C7988765B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3" presStyleCnt="4">
        <dgm:presLayoutVars>
          <dgm:chMax val="0"/>
          <dgm:chPref val="0"/>
        </dgm:presLayoutVars>
      </dgm:prSet>
      <dgm:spPr/>
    </dgm:pt>
  </dgm:ptLst>
  <dgm:cxnLst>
    <dgm:cxn modelId="{157D760D-D278-416A-8A95-E1E5E1AC50DD}" type="presOf" srcId="{BFF9359E-E9B1-4B73-BACC-2C7988765B16}" destId="{3A277CF8-63F3-4E73-9A0E-6D37315945D9}" srcOrd="0" destOrd="0" presId="urn:microsoft.com/office/officeart/2018/2/layout/IconVerticalSolidList"/>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59611431-DE08-474A-8AD6-34D5CCD2C269}" srcId="{C7720856-93F0-4CC7-B7FD-2466914A11D4}" destId="{A4E878E4-B7C9-49A8-9FB8-DF260698DDC1}" srcOrd="1" destOrd="0" parTransId="{7E6C9ADF-6BD9-455E-AA88-56DEB82DBCB3}" sibTransId="{AC25BBCA-35C2-49D9-98D6-5046650F36CC}"/>
    <dgm:cxn modelId="{516EC545-1971-48B3-978C-4756FCDCCFD9}" srcId="{C7720856-93F0-4CC7-B7FD-2466914A11D4}" destId="{BFF9359E-E9B1-4B73-BACC-2C7988765B16}" srcOrd="3" destOrd="0" parTransId="{6E0A40FA-1B79-4089-8B9A-3BA22865FE4E}" sibTransId="{1CEF1965-C516-4C44-BAE3-2FA3F5116930}"/>
    <dgm:cxn modelId="{9AA0145A-3FA6-4E40-B6CD-6DB3507FF368}" type="presOf" srcId="{C7720856-93F0-4CC7-B7FD-2466914A11D4}" destId="{6F4DA4D9-01DC-439B-8F27-AAA47846B277}" srcOrd="0" destOrd="0" presId="urn:microsoft.com/office/officeart/2018/2/layout/IconVerticalSolidList"/>
    <dgm:cxn modelId="{CDC6528B-CD3A-4697-B744-A5D23EC68B75}" type="presOf" srcId="{A4E878E4-B7C9-49A8-9FB8-DF260698DDC1}" destId="{D292D411-F411-4500-8DD2-07C7B94970CC}" srcOrd="0" destOrd="0" presId="urn:microsoft.com/office/officeart/2018/2/layout/IconVerticalSolidList"/>
    <dgm:cxn modelId="{420EF6C4-7321-43BE-A2FC-253606B1E06A}" srcId="{C7720856-93F0-4CC7-B7FD-2466914A11D4}" destId="{81BEB84D-9A77-49C6-9301-B3359FCAC75F}" srcOrd="2"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8DF9C7C2-2F91-4D37-B809-19B97D5A837F}" type="presParOf" srcId="{6F4DA4D9-01DC-439B-8F27-AAA47846B277}" destId="{5EDC1893-5B49-4819-B75A-14B10159437B}" srcOrd="2" destOrd="0" presId="urn:microsoft.com/office/officeart/2018/2/layout/IconVerticalSolidList"/>
    <dgm:cxn modelId="{BDC812BF-EB4F-40EE-9C0D-DF28DE3A3FA2}" type="presParOf" srcId="{5EDC1893-5B49-4819-B75A-14B10159437B}" destId="{EFAB7C9A-E61F-45A5-886D-F725B1F11EEC}" srcOrd="0" destOrd="0" presId="urn:microsoft.com/office/officeart/2018/2/layout/IconVerticalSolidList"/>
    <dgm:cxn modelId="{95F6C1B3-227B-4193-A8AA-BB5B6E2C752B}" type="presParOf" srcId="{5EDC1893-5B49-4819-B75A-14B10159437B}" destId="{5C265989-9589-4287-BDB5-B2D82F282DBF}" srcOrd="1" destOrd="0" presId="urn:microsoft.com/office/officeart/2018/2/layout/IconVerticalSolidList"/>
    <dgm:cxn modelId="{DECF3D4E-878C-4F10-A6CC-1AB5F5E8964B}" type="presParOf" srcId="{5EDC1893-5B49-4819-B75A-14B10159437B}" destId="{CFBACB74-2CD2-4F25-B18B-A390D7210CDB}" srcOrd="2" destOrd="0" presId="urn:microsoft.com/office/officeart/2018/2/layout/IconVerticalSolidList"/>
    <dgm:cxn modelId="{9044BA6E-B129-404D-BE9B-40EC9235A429}" type="presParOf" srcId="{5EDC1893-5B49-4819-B75A-14B10159437B}" destId="{D292D411-F411-4500-8DD2-07C7B94970CC}" srcOrd="3" destOrd="0" presId="urn:microsoft.com/office/officeart/2018/2/layout/IconVerticalSolidList"/>
    <dgm:cxn modelId="{E32B7CAC-97F4-4916-9846-0D0994722803}" type="presParOf" srcId="{6F4DA4D9-01DC-439B-8F27-AAA47846B277}" destId="{B9BCD2C3-4093-47AE-A80F-FEB1E05AAA92}" srcOrd="3" destOrd="0" presId="urn:microsoft.com/office/officeart/2018/2/layout/IconVerticalSolidList"/>
    <dgm:cxn modelId="{16ACC83C-7034-4747-BC5D-1E635B3C6CE7}" type="presParOf" srcId="{6F4DA4D9-01DC-439B-8F27-AAA47846B277}" destId="{F2D54F12-8080-4E0C-BD80-92EA1630D084}" srcOrd="4"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5" destOrd="0" presId="urn:microsoft.com/office/officeart/2018/2/layout/IconVerticalSolidList"/>
    <dgm:cxn modelId="{0E014224-8D52-4573-89D1-F50AF2BE6748}" type="presParOf" srcId="{6F4DA4D9-01DC-439B-8F27-AAA47846B277}" destId="{73B0EF57-FE6C-4349-B546-40C4671BE0AF}" srcOrd="6"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1287"/>
          <a:ext cx="4825534" cy="8343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252399" y="189381"/>
          <a:ext cx="458908" cy="4589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963708" y="1646"/>
          <a:ext cx="3861825" cy="83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05" tIns="88305" rIns="88305" bIns="88305" numCol="1" spcCol="1270" anchor="ctr" anchorCtr="0">
          <a:noAutofit/>
        </a:bodyPr>
        <a:lstStyle/>
        <a:p>
          <a:pPr marL="0" lvl="0" indent="0" algn="l" defTabSz="1244600">
            <a:lnSpc>
              <a:spcPct val="100000"/>
            </a:lnSpc>
            <a:spcBef>
              <a:spcPct val="0"/>
            </a:spcBef>
            <a:spcAft>
              <a:spcPct val="35000"/>
            </a:spcAft>
            <a:buNone/>
          </a:pPr>
          <a:r>
            <a:rPr lang="en-US" sz="2800" kern="1200" dirty="0"/>
            <a:t>Before the Meeting</a:t>
          </a:r>
        </a:p>
      </dsp:txBody>
      <dsp:txXfrm>
        <a:off x="963708" y="1646"/>
        <a:ext cx="3861825" cy="834379"/>
      </dsp:txXfrm>
    </dsp:sp>
    <dsp:sp modelId="{EFAB7C9A-E61F-45A5-886D-F725B1F11EEC}">
      <dsp:nvSpPr>
        <dsp:cNvPr id="0" name=""/>
        <dsp:cNvSpPr/>
      </dsp:nvSpPr>
      <dsp:spPr>
        <a:xfrm>
          <a:off x="0" y="1044620"/>
          <a:ext cx="4825534" cy="8343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65989-9589-4287-BDB5-B2D82F282DBF}">
      <dsp:nvSpPr>
        <dsp:cNvPr id="0" name=""/>
        <dsp:cNvSpPr/>
      </dsp:nvSpPr>
      <dsp:spPr>
        <a:xfrm>
          <a:off x="252399" y="1232355"/>
          <a:ext cx="458908" cy="45890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2D411-F411-4500-8DD2-07C7B94970CC}">
      <dsp:nvSpPr>
        <dsp:cNvPr id="0" name=""/>
        <dsp:cNvSpPr/>
      </dsp:nvSpPr>
      <dsp:spPr>
        <a:xfrm>
          <a:off x="963708" y="1044620"/>
          <a:ext cx="3861825" cy="83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05" tIns="88305" rIns="88305" bIns="88305" numCol="1" spcCol="1270" anchor="ctr" anchorCtr="0">
          <a:noAutofit/>
        </a:bodyPr>
        <a:lstStyle/>
        <a:p>
          <a:pPr marL="0" lvl="0" indent="0" algn="l" defTabSz="1244600">
            <a:lnSpc>
              <a:spcPct val="100000"/>
            </a:lnSpc>
            <a:spcBef>
              <a:spcPct val="0"/>
            </a:spcBef>
            <a:spcAft>
              <a:spcPct val="35000"/>
            </a:spcAft>
            <a:buNone/>
          </a:pPr>
          <a:r>
            <a:rPr lang="en-US" sz="2800" kern="1200" dirty="0"/>
            <a:t>Meeting Setup</a:t>
          </a:r>
        </a:p>
      </dsp:txBody>
      <dsp:txXfrm>
        <a:off x="963708" y="1044620"/>
        <a:ext cx="3861825" cy="834379"/>
      </dsp:txXfrm>
    </dsp:sp>
    <dsp:sp modelId="{CBA0401E-7684-42C8-839E-D801768D883C}">
      <dsp:nvSpPr>
        <dsp:cNvPr id="0" name=""/>
        <dsp:cNvSpPr/>
      </dsp:nvSpPr>
      <dsp:spPr>
        <a:xfrm>
          <a:off x="0" y="2087594"/>
          <a:ext cx="4825534" cy="8343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252399" y="2275330"/>
          <a:ext cx="458908" cy="4589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963708" y="2087594"/>
          <a:ext cx="3861825" cy="83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05" tIns="88305" rIns="88305" bIns="88305" numCol="1" spcCol="1270" anchor="ctr" anchorCtr="0">
          <a:noAutofit/>
        </a:bodyPr>
        <a:lstStyle/>
        <a:p>
          <a:pPr marL="0" lvl="0" indent="0" algn="l" defTabSz="1244600">
            <a:lnSpc>
              <a:spcPct val="100000"/>
            </a:lnSpc>
            <a:spcBef>
              <a:spcPct val="0"/>
            </a:spcBef>
            <a:spcAft>
              <a:spcPct val="35000"/>
            </a:spcAft>
            <a:buNone/>
          </a:pPr>
          <a:r>
            <a:rPr lang="en-US" sz="2800" kern="1200" dirty="0"/>
            <a:t>During the Meeting</a:t>
          </a:r>
        </a:p>
      </dsp:txBody>
      <dsp:txXfrm>
        <a:off x="963708" y="2087594"/>
        <a:ext cx="3861825" cy="834379"/>
      </dsp:txXfrm>
    </dsp:sp>
    <dsp:sp modelId="{5865A6BD-F99C-4927-AA71-14438D8BD5FD}">
      <dsp:nvSpPr>
        <dsp:cNvPr id="0" name=""/>
        <dsp:cNvSpPr/>
      </dsp:nvSpPr>
      <dsp:spPr>
        <a:xfrm>
          <a:off x="0" y="3130569"/>
          <a:ext cx="4825534" cy="8343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252399" y="3318304"/>
          <a:ext cx="458908" cy="4589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963708" y="3130569"/>
          <a:ext cx="3861825" cy="834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305" tIns="88305" rIns="88305" bIns="88305" numCol="1" spcCol="1270" anchor="ctr" anchorCtr="0">
          <a:noAutofit/>
        </a:bodyPr>
        <a:lstStyle/>
        <a:p>
          <a:pPr marL="0" lvl="0" indent="0" algn="l" defTabSz="1244600">
            <a:lnSpc>
              <a:spcPct val="100000"/>
            </a:lnSpc>
            <a:spcBef>
              <a:spcPct val="0"/>
            </a:spcBef>
            <a:spcAft>
              <a:spcPct val="35000"/>
            </a:spcAft>
            <a:buNone/>
          </a:pPr>
          <a:r>
            <a:rPr lang="en-US" sz="2800" kern="1200" dirty="0"/>
            <a:t>After the Meeting</a:t>
          </a:r>
        </a:p>
      </dsp:txBody>
      <dsp:txXfrm>
        <a:off x="963708" y="3130569"/>
        <a:ext cx="3861825" cy="8343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5/31/2023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5/31/2023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4707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dirty="0"/>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5/31/2023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AzTransfer facilitator training</a:t>
            </a:r>
            <a:br>
              <a:rPr lang="en-US" dirty="0">
                <a:solidFill>
                  <a:schemeClr val="tx1">
                    <a:lumMod val="65000"/>
                    <a:lumOff val="35000"/>
                  </a:schemeClr>
                </a:solidFill>
              </a:rPr>
            </a:br>
            <a:r>
              <a:rPr lang="en-US" dirty="0">
                <a:solidFill>
                  <a:schemeClr val="tx1">
                    <a:lumMod val="65000"/>
                    <a:lumOff val="35000"/>
                  </a:schemeClr>
                </a:solidFill>
              </a:rPr>
              <a:t>June 5-6, 2023</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r>
              <a:rPr lang="en-US" sz="3200" dirty="0">
                <a:solidFill>
                  <a:schemeClr val="accent6">
                    <a:lumMod val="50000"/>
                  </a:schemeClr>
                </a:solidFill>
              </a:rPr>
              <a:t>Meeting Report strategies</a:t>
            </a:r>
          </a:p>
        </p:txBody>
      </p:sp>
      <p:sp>
        <p:nvSpPr>
          <p:cNvPr id="4" name="TextBox 3">
            <a:extLst>
              <a:ext uri="{FF2B5EF4-FFF2-40B4-BE49-F238E27FC236}">
                <a16:creationId xmlns:a16="http://schemas.microsoft.com/office/drawing/2014/main" id="{E3D594F6-AABA-4972-4AAD-AC92DF51EEF6}"/>
              </a:ext>
            </a:extLst>
          </p:cNvPr>
          <p:cNvSpPr txBox="1"/>
          <p:nvPr/>
        </p:nvSpPr>
        <p:spPr>
          <a:xfrm>
            <a:off x="314036" y="6197600"/>
            <a:ext cx="1662546" cy="369332"/>
          </a:xfrm>
          <a:prstGeom prst="rect">
            <a:avLst/>
          </a:prstGeom>
          <a:noFill/>
        </p:spPr>
        <p:txBody>
          <a:bodyPr wrap="square" rtlCol="0">
            <a:spAutoFit/>
          </a:bodyPr>
          <a:lstStyle/>
          <a:p>
            <a:r>
              <a:rPr lang="en-US" dirty="0"/>
              <a:t>Sherli Skinner</a:t>
            </a:r>
          </a:p>
        </p:txBody>
      </p:sp>
      <p:pic>
        <p:nvPicPr>
          <p:cNvPr id="6" name="Picture 5">
            <a:extLst>
              <a:ext uri="{FF2B5EF4-FFF2-40B4-BE49-F238E27FC236}">
                <a16:creationId xmlns:a16="http://schemas.microsoft.com/office/drawing/2014/main" id="{625C20E2-E404-9411-F12D-581E48AD33A3}"/>
              </a:ext>
            </a:extLst>
          </p:cNvPr>
          <p:cNvPicPr>
            <a:picLocks noChangeAspect="1"/>
          </p:cNvPicPr>
          <p:nvPr/>
        </p:nvPicPr>
        <p:blipFill>
          <a:blip r:embed="rId6"/>
          <a:stretch>
            <a:fillRect/>
          </a:stretch>
        </p:blipFill>
        <p:spPr>
          <a:xfrm>
            <a:off x="1856618" y="5917075"/>
            <a:ext cx="1408298" cy="847417"/>
          </a:xfrm>
          <a:prstGeom prst="rect">
            <a:avLst/>
          </a:prstGeom>
        </p:spPr>
      </p:pic>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Science Lab">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ctangle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7210163" y="3104574"/>
            <a:ext cx="4898709" cy="2730498"/>
          </a:xfrm>
        </p:spPr>
        <p:txBody>
          <a:bodyPr vert="horz" lIns="91440" tIns="45720" rIns="91440" bIns="45720" rtlCol="0" anchor="b">
            <a:normAutofit/>
          </a:bodyPr>
          <a:lstStyle/>
          <a:p>
            <a:r>
              <a:rPr lang="en-US" sz="6600" dirty="0"/>
              <a:t>Thank you!</a:t>
            </a:r>
          </a:p>
        </p:txBody>
      </p:sp>
      <p:sp>
        <p:nvSpPr>
          <p:cNvPr id="10" name="TextBox 9">
            <a:extLst>
              <a:ext uri="{FF2B5EF4-FFF2-40B4-BE49-F238E27FC236}">
                <a16:creationId xmlns:a16="http://schemas.microsoft.com/office/drawing/2014/main" id="{9AD794BE-E1DC-D35D-008A-2822B3A02E6A}"/>
              </a:ext>
            </a:extLst>
          </p:cNvPr>
          <p:cNvSpPr txBox="1"/>
          <p:nvPr/>
        </p:nvSpPr>
        <p:spPr>
          <a:xfrm>
            <a:off x="7564582" y="452582"/>
            <a:ext cx="3999345" cy="1015663"/>
          </a:xfrm>
          <a:prstGeom prst="rect">
            <a:avLst/>
          </a:prstGeom>
          <a:noFill/>
        </p:spPr>
        <p:txBody>
          <a:bodyPr wrap="square" rtlCol="0">
            <a:spAutoFit/>
          </a:bodyPr>
          <a:lstStyle/>
          <a:p>
            <a:r>
              <a:rPr lang="en-US" sz="6000" dirty="0"/>
              <a:t>Questions?</a:t>
            </a:r>
          </a:p>
        </p:txBody>
      </p:sp>
    </p:spTree>
    <p:extLst>
      <p:ext uri="{BB962C8B-B14F-4D97-AF65-F5344CB8AC3E}">
        <p14:creationId xmlns:p14="http://schemas.microsoft.com/office/powerpoint/2010/main" val="29846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961D-F6C9-B8A5-D48C-3B21E09E32CC}"/>
              </a:ext>
            </a:extLst>
          </p:cNvPr>
          <p:cNvSpPr>
            <a:spLocks noGrp="1"/>
          </p:cNvSpPr>
          <p:nvPr>
            <p:ph type="title"/>
          </p:nvPr>
        </p:nvSpPr>
        <p:spPr/>
        <p:txBody>
          <a:bodyPr/>
          <a:lstStyle/>
          <a:p>
            <a:r>
              <a:rPr lang="en-US" dirty="0"/>
              <a:t>Questions to consider:</a:t>
            </a:r>
          </a:p>
        </p:txBody>
      </p:sp>
      <p:sp>
        <p:nvSpPr>
          <p:cNvPr id="4" name="TextBox 3">
            <a:extLst>
              <a:ext uri="{FF2B5EF4-FFF2-40B4-BE49-F238E27FC236}">
                <a16:creationId xmlns:a16="http://schemas.microsoft.com/office/drawing/2014/main" id="{103D585C-3C67-F0C7-CBEA-80125A8FA98B}"/>
              </a:ext>
            </a:extLst>
          </p:cNvPr>
          <p:cNvSpPr txBox="1"/>
          <p:nvPr/>
        </p:nvSpPr>
        <p:spPr>
          <a:xfrm>
            <a:off x="803564" y="1902691"/>
            <a:ext cx="10677236" cy="1754326"/>
          </a:xfrm>
          <a:prstGeom prst="rect">
            <a:avLst/>
          </a:prstGeom>
          <a:noFill/>
        </p:spPr>
        <p:txBody>
          <a:bodyPr wrap="square" rtlCol="0">
            <a:spAutoFit/>
          </a:bodyPr>
          <a:lstStyle/>
          <a:p>
            <a:pPr marL="342900" indent="-342900">
              <a:buFont typeface="+mj-lt"/>
              <a:buAutoNum type="arabicPeriod"/>
            </a:pPr>
            <a:r>
              <a:rPr lang="en-US" dirty="0">
                <a:latin typeface="Times New Roman" panose="02020603050405020304" pitchFamily="18" charset="0"/>
                <a:cs typeface="Times New Roman" panose="02020603050405020304" pitchFamily="18" charset="0"/>
              </a:rPr>
              <a:t>What seem to be the biggest obstacles to getting the Meeting Report submitted within 14 days of the meeting’s conclusion?</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How do I mitigate those conditions?</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Do I have a practice that makes recording meeting attendance easy?</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How do I secure the notes from the notetaker in a timely manner?</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How do I process the proposed changes before the Meeting Report is submitted?</a:t>
            </a:r>
          </a:p>
        </p:txBody>
      </p:sp>
    </p:spTree>
    <p:extLst>
      <p:ext uri="{BB962C8B-B14F-4D97-AF65-F5344CB8AC3E}">
        <p14:creationId xmlns:p14="http://schemas.microsoft.com/office/powerpoint/2010/main" val="384464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2790825" y="139140"/>
            <a:ext cx="7419975" cy="1363460"/>
          </a:xfrm>
        </p:spPr>
        <p:txBody>
          <a:bodyPr>
            <a:normAutofit/>
          </a:bodyPr>
          <a:lstStyle/>
          <a:p>
            <a:r>
              <a:rPr lang="en-US" dirty="0"/>
              <a:t>Aztransfer atf meeting Checklist:</a:t>
            </a:r>
          </a:p>
        </p:txBody>
      </p:sp>
      <p:graphicFrame>
        <p:nvGraphicFramePr>
          <p:cNvPr id="9" name="Content Placeholder 8" descr="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18961740"/>
              </p:ext>
            </p:extLst>
          </p:nvPr>
        </p:nvGraphicFramePr>
        <p:xfrm>
          <a:off x="254466" y="1826767"/>
          <a:ext cx="4825534" cy="3966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006F32D-27A0-FE84-C2A2-6DA358AA000D}"/>
              </a:ext>
            </a:extLst>
          </p:cNvPr>
          <p:cNvSpPr txBox="1"/>
          <p:nvPr/>
        </p:nvSpPr>
        <p:spPr>
          <a:xfrm>
            <a:off x="5412509" y="1502600"/>
            <a:ext cx="6225309" cy="1661993"/>
          </a:xfrm>
          <a:prstGeom prst="rect">
            <a:avLst/>
          </a:prstGeom>
          <a:noFill/>
        </p:spPr>
        <p:txBody>
          <a:bodyPr wrap="square" rtlCol="0">
            <a:spAutoFit/>
          </a:bodyPr>
          <a:lstStyle/>
          <a:p>
            <a:pPr marL="285750" indent="-285750">
              <a:buFont typeface="Arial" panose="020B0604020202020204" pitchFamily="34" charset="0"/>
              <a:buChar char="•"/>
            </a:pPr>
            <a:r>
              <a:rPr lang="en-US" sz="1200" dirty="0"/>
              <a:t>Welcome Email to all ATF members with information regarding the meeting and links to review prefixes and matrix</a:t>
            </a:r>
          </a:p>
          <a:p>
            <a:pPr marL="742950" lvl="1" indent="-285750">
              <a:buFont typeface="Arial" panose="020B0604020202020204" pitchFamily="34" charset="0"/>
              <a:buChar char="•"/>
            </a:pPr>
            <a:r>
              <a:rPr lang="en-US" sz="1200" dirty="0"/>
              <a:t>Screen shot of RSVP attendees to verify actual attendance (or create your own attendance sheet for signatures)</a:t>
            </a:r>
          </a:p>
          <a:p>
            <a:pPr marL="285750" indent="-285750">
              <a:buFont typeface="Arial" panose="020B0604020202020204" pitchFamily="34" charset="0"/>
              <a:buChar char="•"/>
            </a:pPr>
            <a:r>
              <a:rPr lang="en-US" sz="1200" dirty="0"/>
              <a:t>Prepare ATF Meeting Agenda</a:t>
            </a:r>
          </a:p>
          <a:p>
            <a:pPr marL="742950" lvl="1" indent="-285750">
              <a:buFont typeface="Arial" panose="020B0604020202020204" pitchFamily="34" charset="0"/>
              <a:buChar char="•"/>
            </a:pPr>
            <a:r>
              <a:rPr lang="en-US" sz="1200" dirty="0"/>
              <a:t>Ask ATF Members for Agenda Items</a:t>
            </a:r>
          </a:p>
          <a:p>
            <a:pPr marL="742950" lvl="1" indent="-285750">
              <a:buFont typeface="Arial" panose="020B0604020202020204" pitchFamily="34" charset="0"/>
              <a:buChar char="•"/>
            </a:pPr>
            <a:r>
              <a:rPr lang="en-US" sz="1200" dirty="0"/>
              <a:t>Open digital documents and links from ATF Dashboards to make sure they work</a:t>
            </a:r>
          </a:p>
          <a:p>
            <a:endParaRPr lang="en-US" dirty="0"/>
          </a:p>
        </p:txBody>
      </p:sp>
      <p:sp>
        <p:nvSpPr>
          <p:cNvPr id="5" name="TextBox 4">
            <a:extLst>
              <a:ext uri="{FF2B5EF4-FFF2-40B4-BE49-F238E27FC236}">
                <a16:creationId xmlns:a16="http://schemas.microsoft.com/office/drawing/2014/main" id="{7173DFE6-A4F7-BA65-6B9E-E3D2BCB1B752}"/>
              </a:ext>
            </a:extLst>
          </p:cNvPr>
          <p:cNvSpPr txBox="1"/>
          <p:nvPr/>
        </p:nvSpPr>
        <p:spPr>
          <a:xfrm>
            <a:off x="5412510" y="2933700"/>
            <a:ext cx="6225309"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Prepare &amp; set-up 45-60 minutes prior to the meeting</a:t>
            </a:r>
          </a:p>
          <a:p>
            <a:pPr marL="742950" lvl="1" indent="-285750">
              <a:buFont typeface="Arial" panose="020B0604020202020204" pitchFamily="34" charset="0"/>
              <a:buChar char="•"/>
            </a:pPr>
            <a:r>
              <a:rPr lang="en-US" sz="1200" dirty="0"/>
              <a:t>Make sure to log in and connect to Zoom</a:t>
            </a:r>
          </a:p>
          <a:p>
            <a:pPr marL="742950" lvl="1" indent="-285750">
              <a:buFont typeface="Arial" panose="020B0604020202020204" pitchFamily="34" charset="0"/>
              <a:buChar char="•"/>
            </a:pPr>
            <a:r>
              <a:rPr lang="en-US" sz="1200" dirty="0"/>
              <a:t>Test connections and have proper files and web pages open</a:t>
            </a:r>
          </a:p>
        </p:txBody>
      </p:sp>
      <p:sp>
        <p:nvSpPr>
          <p:cNvPr id="6" name="TextBox 5">
            <a:extLst>
              <a:ext uri="{FF2B5EF4-FFF2-40B4-BE49-F238E27FC236}">
                <a16:creationId xmlns:a16="http://schemas.microsoft.com/office/drawing/2014/main" id="{6EF3A0EF-11F5-B27C-2B1B-21FFC9C1F630}"/>
              </a:ext>
            </a:extLst>
          </p:cNvPr>
          <p:cNvSpPr txBox="1"/>
          <p:nvPr/>
        </p:nvSpPr>
        <p:spPr>
          <a:xfrm>
            <a:off x="5412509" y="3949362"/>
            <a:ext cx="6388965"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t>Take attendance</a:t>
            </a:r>
          </a:p>
          <a:p>
            <a:pPr marL="285750" indent="-285750">
              <a:buFont typeface="Arial" panose="020B0604020202020204" pitchFamily="34" charset="0"/>
              <a:buChar char="•"/>
            </a:pPr>
            <a:r>
              <a:rPr lang="en-US" sz="1200" dirty="0"/>
              <a:t>Ask for a notetaker</a:t>
            </a:r>
          </a:p>
          <a:p>
            <a:pPr marL="285750" indent="-285750">
              <a:buFont typeface="Arial" panose="020B0604020202020204" pitchFamily="34" charset="0"/>
              <a:buChar char="•"/>
            </a:pPr>
            <a:r>
              <a:rPr lang="en-US" sz="1200" dirty="0"/>
              <a:t>Ask for a volunteer to assist with monitoring the chat on Zoom</a:t>
            </a:r>
          </a:p>
        </p:txBody>
      </p:sp>
      <p:sp>
        <p:nvSpPr>
          <p:cNvPr id="7" name="TextBox 6">
            <a:extLst>
              <a:ext uri="{FF2B5EF4-FFF2-40B4-BE49-F238E27FC236}">
                <a16:creationId xmlns:a16="http://schemas.microsoft.com/office/drawing/2014/main" id="{C51DE26D-D328-AF8B-550C-4A78FB19CB07}"/>
              </a:ext>
            </a:extLst>
          </p:cNvPr>
          <p:cNvSpPr txBox="1"/>
          <p:nvPr/>
        </p:nvSpPr>
        <p:spPr>
          <a:xfrm>
            <a:off x="5412509" y="4900463"/>
            <a:ext cx="5712690"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Log out of Zoom</a:t>
            </a:r>
          </a:p>
          <a:p>
            <a:pPr marL="285750" indent="-285750">
              <a:buFont typeface="Arial" panose="020B0604020202020204" pitchFamily="34" charset="0"/>
              <a:buChar char="•"/>
            </a:pPr>
            <a:r>
              <a:rPr lang="en-US" sz="1200" dirty="0"/>
              <a:t>Obtain the meeting notes from the notetaker (give your email address and/or take a screenshot of the notes)</a:t>
            </a:r>
          </a:p>
          <a:p>
            <a:pPr marL="285750" indent="-285750">
              <a:buFont typeface="Arial" panose="020B0604020202020204" pitchFamily="34" charset="0"/>
              <a:buChar char="•"/>
            </a:pPr>
            <a:r>
              <a:rPr lang="en-US" sz="1200" dirty="0"/>
              <a:t>Identify &amp; record the name and institution of the host and chair for the next meeting</a:t>
            </a:r>
          </a:p>
          <a:p>
            <a:pPr marL="285750" indent="-285750">
              <a:buFont typeface="Arial" panose="020B0604020202020204" pitchFamily="34" charset="0"/>
              <a:buChar char="•"/>
            </a:pPr>
            <a:r>
              <a:rPr lang="en-US" sz="1200" dirty="0"/>
              <a:t>Confirm the date of the next meeting</a:t>
            </a:r>
          </a:p>
          <a:p>
            <a:pPr marL="285750" indent="-285750">
              <a:buFont typeface="Arial" panose="020B0604020202020204" pitchFamily="34" charset="0"/>
              <a:buChar char="•"/>
            </a:pPr>
            <a:r>
              <a:rPr lang="en-US" sz="1200" dirty="0"/>
              <a:t>Complete your meeting report &amp; enter in proposed matrix changes</a:t>
            </a:r>
          </a:p>
        </p:txBody>
      </p:sp>
      <p:sp>
        <p:nvSpPr>
          <p:cNvPr id="8" name="TextBox 7">
            <a:extLst>
              <a:ext uri="{FF2B5EF4-FFF2-40B4-BE49-F238E27FC236}">
                <a16:creationId xmlns:a16="http://schemas.microsoft.com/office/drawing/2014/main" id="{ECDF9A25-77AB-1AC1-8738-E965CFA6013F}"/>
              </a:ext>
            </a:extLst>
          </p:cNvPr>
          <p:cNvSpPr txBox="1"/>
          <p:nvPr/>
        </p:nvSpPr>
        <p:spPr>
          <a:xfrm>
            <a:off x="1514475" y="6117529"/>
            <a:ext cx="3565525" cy="600164"/>
          </a:xfrm>
          <a:prstGeom prst="rect">
            <a:avLst/>
          </a:prstGeom>
          <a:noFill/>
        </p:spPr>
        <p:txBody>
          <a:bodyPr wrap="square" rtlCol="0">
            <a:spAutoFit/>
          </a:bodyPr>
          <a:lstStyle/>
          <a:p>
            <a:r>
              <a:rPr lang="en-US" sz="1100" b="1" dirty="0">
                <a:solidFill>
                  <a:srgbClr val="FF0000"/>
                </a:solidFill>
              </a:rPr>
              <a:t>IMPORTANT: The complete meeting packet is due 14 days after the meeting. Strongly recommend to begin the report as soon as the meeting concludes.</a:t>
            </a:r>
          </a:p>
        </p:txBody>
      </p:sp>
    </p:spTree>
    <p:extLst>
      <p:ext uri="{BB962C8B-B14F-4D97-AF65-F5344CB8AC3E}">
        <p14:creationId xmlns:p14="http://schemas.microsoft.com/office/powerpoint/2010/main" val="20264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idx="4294967295"/>
          </p:nvPr>
        </p:nvSpPr>
        <p:spPr>
          <a:xfrm>
            <a:off x="8058150" y="1314450"/>
            <a:ext cx="4133850" cy="4073525"/>
          </a:xfrm>
          <a:noFill/>
        </p:spPr>
        <p:txBody>
          <a:bodyPr>
            <a:normAutofit/>
          </a:bodyPr>
          <a:lstStyle/>
          <a:p>
            <a:r>
              <a:rPr lang="en-US" sz="6000" dirty="0">
                <a:solidFill>
                  <a:schemeClr val="tx1">
                    <a:lumMod val="65000"/>
                    <a:lumOff val="35000"/>
                  </a:schemeClr>
                </a:solidFill>
              </a:rPr>
              <a:t>Before the meeting:</a:t>
            </a:r>
          </a:p>
        </p:txBody>
      </p:sp>
      <p:pic>
        <p:nvPicPr>
          <p:cNvPr id="17" name="Content Placeholder 16">
            <a:extLst>
              <a:ext uri="{FF2B5EF4-FFF2-40B4-BE49-F238E27FC236}">
                <a16:creationId xmlns:a16="http://schemas.microsoft.com/office/drawing/2014/main" id="{9F9AF135-7561-7712-E494-CCA6AB6F188F}"/>
              </a:ext>
            </a:extLst>
          </p:cNvPr>
          <p:cNvPicPr>
            <a:picLocks noGrp="1" noChangeAspect="1"/>
          </p:cNvPicPr>
          <p:nvPr>
            <p:ph idx="4294967295"/>
          </p:nvPr>
        </p:nvPicPr>
        <p:blipFill>
          <a:blip r:embed="rId3"/>
          <a:stretch>
            <a:fillRect/>
          </a:stretch>
        </p:blipFill>
        <p:spPr>
          <a:xfrm>
            <a:off x="0" y="379413"/>
            <a:ext cx="8001000" cy="4922837"/>
          </a:xfrm>
        </p:spPr>
      </p:pic>
      <p:sp>
        <p:nvSpPr>
          <p:cNvPr id="18" name="TextBox 17">
            <a:extLst>
              <a:ext uri="{FF2B5EF4-FFF2-40B4-BE49-F238E27FC236}">
                <a16:creationId xmlns:a16="http://schemas.microsoft.com/office/drawing/2014/main" id="{388E2E95-FEBF-4792-4E0C-689B1304DBBF}"/>
              </a:ext>
            </a:extLst>
          </p:cNvPr>
          <p:cNvSpPr txBox="1"/>
          <p:nvPr/>
        </p:nvSpPr>
        <p:spPr>
          <a:xfrm>
            <a:off x="64655" y="5406448"/>
            <a:ext cx="6354618" cy="1200329"/>
          </a:xfrm>
          <a:prstGeom prst="rect">
            <a:avLst/>
          </a:prstGeom>
          <a:noFill/>
        </p:spPr>
        <p:txBody>
          <a:bodyPr wrap="square" rtlCol="0">
            <a:spAutoFit/>
          </a:bodyPr>
          <a:lstStyle/>
          <a:p>
            <a:r>
              <a:rPr lang="en-US" dirty="0"/>
              <a:t>I send out an email to the Chair and Host of the ATF meeting to introduce myself and to get feedback for the agenda. Chair or myself will send out email to the ATF members to reply if there are any items they would like to see on the agenda.</a:t>
            </a:r>
          </a:p>
        </p:txBody>
      </p:sp>
    </p:spTree>
    <p:extLst>
      <p:ext uri="{BB962C8B-B14F-4D97-AF65-F5344CB8AC3E}">
        <p14:creationId xmlns:p14="http://schemas.microsoft.com/office/powerpoint/2010/main" val="411277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8458D-6BFE-2874-8C18-A1E9FB7D8CF0}"/>
              </a:ext>
            </a:extLst>
          </p:cNvPr>
          <p:cNvPicPr>
            <a:picLocks noChangeAspect="1"/>
          </p:cNvPicPr>
          <p:nvPr/>
        </p:nvPicPr>
        <p:blipFill>
          <a:blip r:embed="rId2"/>
          <a:stretch>
            <a:fillRect/>
          </a:stretch>
        </p:blipFill>
        <p:spPr>
          <a:xfrm>
            <a:off x="5480316" y="258648"/>
            <a:ext cx="5169211" cy="6340704"/>
          </a:xfrm>
          <a:prstGeom prst="rect">
            <a:avLst/>
          </a:prstGeom>
        </p:spPr>
      </p:pic>
      <p:sp>
        <p:nvSpPr>
          <p:cNvPr id="4" name="TextBox 3">
            <a:extLst>
              <a:ext uri="{FF2B5EF4-FFF2-40B4-BE49-F238E27FC236}">
                <a16:creationId xmlns:a16="http://schemas.microsoft.com/office/drawing/2014/main" id="{7E13CC73-F736-D8FF-3429-35735F663C27}"/>
              </a:ext>
            </a:extLst>
          </p:cNvPr>
          <p:cNvSpPr txBox="1"/>
          <p:nvPr/>
        </p:nvSpPr>
        <p:spPr>
          <a:xfrm>
            <a:off x="942109" y="1117600"/>
            <a:ext cx="3740727" cy="4185761"/>
          </a:xfrm>
          <a:prstGeom prst="rect">
            <a:avLst/>
          </a:prstGeom>
          <a:noFill/>
        </p:spPr>
        <p:txBody>
          <a:bodyPr wrap="square" rtlCol="0">
            <a:spAutoFit/>
          </a:bodyPr>
          <a:lstStyle/>
          <a:p>
            <a:r>
              <a:rPr lang="en-US" sz="3200" dirty="0"/>
              <a:t>Side Note:</a:t>
            </a:r>
          </a:p>
          <a:p>
            <a:r>
              <a:rPr lang="en-US" dirty="0"/>
              <a:t>Because I’m the AzTransfer Facilitator at EAC, I know how important these ATF meetings are.</a:t>
            </a:r>
          </a:p>
          <a:p>
            <a:r>
              <a:rPr lang="en-US" dirty="0"/>
              <a:t>I send out reminder emails to the Lead members of each of the ATF Disciplines to review all the information that will be presented at the meeting, so when they are asked if there are any changes, they previously, have reviewed and discussed with their departments any changes that need to be reported to the matrix and/or prefixes.</a:t>
            </a:r>
          </a:p>
        </p:txBody>
      </p:sp>
    </p:spTree>
    <p:extLst>
      <p:ext uri="{BB962C8B-B14F-4D97-AF65-F5344CB8AC3E}">
        <p14:creationId xmlns:p14="http://schemas.microsoft.com/office/powerpoint/2010/main" val="347128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76D6C-F7BC-0AAE-B016-309A261E16B9}"/>
              </a:ext>
            </a:extLst>
          </p:cNvPr>
          <p:cNvPicPr>
            <a:picLocks noChangeAspect="1"/>
          </p:cNvPicPr>
          <p:nvPr/>
        </p:nvPicPr>
        <p:blipFill>
          <a:blip r:embed="rId2"/>
          <a:stretch>
            <a:fillRect/>
          </a:stretch>
        </p:blipFill>
        <p:spPr>
          <a:xfrm>
            <a:off x="4483081" y="62348"/>
            <a:ext cx="7611913" cy="3777671"/>
          </a:xfrm>
          <a:prstGeom prst="rect">
            <a:avLst/>
          </a:prstGeom>
        </p:spPr>
      </p:pic>
      <p:pic>
        <p:nvPicPr>
          <p:cNvPr id="5" name="Picture 4">
            <a:extLst>
              <a:ext uri="{FF2B5EF4-FFF2-40B4-BE49-F238E27FC236}">
                <a16:creationId xmlns:a16="http://schemas.microsoft.com/office/drawing/2014/main" id="{BDDBEEF7-1154-637F-71B1-BF843A633298}"/>
              </a:ext>
            </a:extLst>
          </p:cNvPr>
          <p:cNvPicPr>
            <a:picLocks noChangeAspect="1"/>
          </p:cNvPicPr>
          <p:nvPr/>
        </p:nvPicPr>
        <p:blipFill>
          <a:blip r:embed="rId3"/>
          <a:stretch>
            <a:fillRect/>
          </a:stretch>
        </p:blipFill>
        <p:spPr>
          <a:xfrm>
            <a:off x="97006" y="147794"/>
            <a:ext cx="1696963" cy="3108025"/>
          </a:xfrm>
          <a:prstGeom prst="rect">
            <a:avLst/>
          </a:prstGeom>
        </p:spPr>
      </p:pic>
      <p:pic>
        <p:nvPicPr>
          <p:cNvPr id="7" name="Picture 6">
            <a:extLst>
              <a:ext uri="{FF2B5EF4-FFF2-40B4-BE49-F238E27FC236}">
                <a16:creationId xmlns:a16="http://schemas.microsoft.com/office/drawing/2014/main" id="{FA23BE17-C26B-1A53-1FAC-C6AE80E3117D}"/>
              </a:ext>
            </a:extLst>
          </p:cNvPr>
          <p:cNvPicPr>
            <a:picLocks noChangeAspect="1"/>
          </p:cNvPicPr>
          <p:nvPr/>
        </p:nvPicPr>
        <p:blipFill>
          <a:blip r:embed="rId4"/>
          <a:stretch>
            <a:fillRect/>
          </a:stretch>
        </p:blipFill>
        <p:spPr>
          <a:xfrm>
            <a:off x="59652" y="3292765"/>
            <a:ext cx="1734317" cy="2078182"/>
          </a:xfrm>
          <a:prstGeom prst="rect">
            <a:avLst/>
          </a:prstGeom>
        </p:spPr>
      </p:pic>
      <p:pic>
        <p:nvPicPr>
          <p:cNvPr id="9" name="Picture 8">
            <a:extLst>
              <a:ext uri="{FF2B5EF4-FFF2-40B4-BE49-F238E27FC236}">
                <a16:creationId xmlns:a16="http://schemas.microsoft.com/office/drawing/2014/main" id="{76E9DE52-6A0B-814C-4631-B82D9A11FF4F}"/>
              </a:ext>
            </a:extLst>
          </p:cNvPr>
          <p:cNvPicPr>
            <a:picLocks noChangeAspect="1"/>
          </p:cNvPicPr>
          <p:nvPr/>
        </p:nvPicPr>
        <p:blipFill>
          <a:blip r:embed="rId5"/>
          <a:stretch>
            <a:fillRect/>
          </a:stretch>
        </p:blipFill>
        <p:spPr>
          <a:xfrm>
            <a:off x="8116644" y="4009179"/>
            <a:ext cx="3978350" cy="2230579"/>
          </a:xfrm>
          <a:prstGeom prst="rect">
            <a:avLst/>
          </a:prstGeom>
        </p:spPr>
      </p:pic>
      <p:pic>
        <p:nvPicPr>
          <p:cNvPr id="11" name="Picture 10">
            <a:extLst>
              <a:ext uri="{FF2B5EF4-FFF2-40B4-BE49-F238E27FC236}">
                <a16:creationId xmlns:a16="http://schemas.microsoft.com/office/drawing/2014/main" id="{F57F284D-99D5-A517-7A88-37EEC835DE7D}"/>
              </a:ext>
            </a:extLst>
          </p:cNvPr>
          <p:cNvPicPr>
            <a:picLocks noChangeAspect="1"/>
          </p:cNvPicPr>
          <p:nvPr/>
        </p:nvPicPr>
        <p:blipFill>
          <a:blip r:embed="rId6"/>
          <a:stretch>
            <a:fillRect/>
          </a:stretch>
        </p:blipFill>
        <p:spPr>
          <a:xfrm>
            <a:off x="4155564" y="4565073"/>
            <a:ext cx="3880872" cy="2230579"/>
          </a:xfrm>
          <a:prstGeom prst="rect">
            <a:avLst/>
          </a:prstGeom>
        </p:spPr>
      </p:pic>
      <p:sp>
        <p:nvSpPr>
          <p:cNvPr id="12" name="TextBox 11">
            <a:extLst>
              <a:ext uri="{FF2B5EF4-FFF2-40B4-BE49-F238E27FC236}">
                <a16:creationId xmlns:a16="http://schemas.microsoft.com/office/drawing/2014/main" id="{DAD3B0BC-15B6-A075-3FE3-4BBFA299BEE1}"/>
              </a:ext>
            </a:extLst>
          </p:cNvPr>
          <p:cNvSpPr txBox="1"/>
          <p:nvPr/>
        </p:nvSpPr>
        <p:spPr>
          <a:xfrm>
            <a:off x="59652" y="5925376"/>
            <a:ext cx="4015704" cy="784830"/>
          </a:xfrm>
          <a:prstGeom prst="rect">
            <a:avLst/>
          </a:prstGeom>
          <a:noFill/>
        </p:spPr>
        <p:txBody>
          <a:bodyPr wrap="square" rtlCol="0">
            <a:spAutoFit/>
          </a:bodyPr>
          <a:lstStyle/>
          <a:p>
            <a:r>
              <a:rPr lang="en-US" sz="4500" dirty="0">
                <a:latin typeface="Times New Roman" panose="02020603050405020304" pitchFamily="18" charset="0"/>
                <a:cs typeface="Times New Roman" panose="02020603050405020304" pitchFamily="18" charset="0"/>
              </a:rPr>
              <a:t>Meeting Set-up</a:t>
            </a:r>
          </a:p>
        </p:txBody>
      </p:sp>
      <p:sp>
        <p:nvSpPr>
          <p:cNvPr id="13" name="TextBox 12">
            <a:extLst>
              <a:ext uri="{FF2B5EF4-FFF2-40B4-BE49-F238E27FC236}">
                <a16:creationId xmlns:a16="http://schemas.microsoft.com/office/drawing/2014/main" id="{153CDD3B-31AC-889E-7749-3007DFB085B3}"/>
              </a:ext>
            </a:extLst>
          </p:cNvPr>
          <p:cNvSpPr txBox="1"/>
          <p:nvPr/>
        </p:nvSpPr>
        <p:spPr>
          <a:xfrm>
            <a:off x="2047600" y="471645"/>
            <a:ext cx="2355273" cy="409342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Arrive 45-60 minutes early to make sure I can get into Zoom.</a:t>
            </a:r>
          </a:p>
          <a:p>
            <a:r>
              <a:rPr lang="en-US" sz="2000" dirty="0">
                <a:latin typeface="Times New Roman" panose="02020603050405020304" pitchFamily="18" charset="0"/>
                <a:cs typeface="Times New Roman" panose="02020603050405020304" pitchFamily="18" charset="0"/>
              </a:rPr>
              <a:t>Place all the important information on my desktop to have open and ready for the meeting so I’m not trying to open it as we move down the agenda!</a:t>
            </a:r>
          </a:p>
        </p:txBody>
      </p:sp>
    </p:spTree>
    <p:extLst>
      <p:ext uri="{BB962C8B-B14F-4D97-AF65-F5344CB8AC3E}">
        <p14:creationId xmlns:p14="http://schemas.microsoft.com/office/powerpoint/2010/main" val="93012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70876" y="-43732"/>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224639" y="618518"/>
            <a:ext cx="7011620" cy="797328"/>
          </a:xfrm>
        </p:spPr>
        <p:txBody>
          <a:bodyPr vert="horz" lIns="91440" tIns="45720" rIns="91440" bIns="45720" rtlCol="0" anchor="ctr">
            <a:noAutofit/>
          </a:bodyPr>
          <a:lstStyle/>
          <a:p>
            <a:r>
              <a:rPr lang="en-US" sz="3200" dirty="0">
                <a:solidFill>
                  <a:schemeClr val="tx1">
                    <a:lumMod val="65000"/>
                    <a:lumOff val="35000"/>
                  </a:schemeClr>
                </a:solidFill>
              </a:rPr>
              <a:t>ATTENDANCE BEFORE &amp; AFTER MEETING</a:t>
            </a:r>
          </a:p>
        </p:txBody>
      </p:sp>
      <p:pic>
        <p:nvPicPr>
          <p:cNvPr id="7" name="Content Placeholder 6">
            <a:extLst>
              <a:ext uri="{FF2B5EF4-FFF2-40B4-BE49-F238E27FC236}">
                <a16:creationId xmlns:a16="http://schemas.microsoft.com/office/drawing/2014/main" id="{F94C2D73-7839-A11E-FD53-C31D9BF7A4F6}"/>
              </a:ext>
            </a:extLst>
          </p:cNvPr>
          <p:cNvPicPr>
            <a:picLocks noGrp="1" noChangeAspect="1"/>
          </p:cNvPicPr>
          <p:nvPr>
            <p:ph sz="quarter" idx="14"/>
          </p:nvPr>
        </p:nvPicPr>
        <p:blipFill>
          <a:blip r:embed="rId6"/>
          <a:stretch>
            <a:fillRect/>
          </a:stretch>
        </p:blipFill>
        <p:spPr>
          <a:xfrm>
            <a:off x="4732201" y="1571181"/>
            <a:ext cx="3660363" cy="5225099"/>
          </a:xfrm>
        </p:spPr>
      </p:pic>
      <p:pic>
        <p:nvPicPr>
          <p:cNvPr id="9" name="Picture 8">
            <a:extLst>
              <a:ext uri="{FF2B5EF4-FFF2-40B4-BE49-F238E27FC236}">
                <a16:creationId xmlns:a16="http://schemas.microsoft.com/office/drawing/2014/main" id="{A539D7B3-6104-3940-EC9D-932566B7D451}"/>
              </a:ext>
            </a:extLst>
          </p:cNvPr>
          <p:cNvPicPr>
            <a:picLocks noChangeAspect="1"/>
          </p:cNvPicPr>
          <p:nvPr/>
        </p:nvPicPr>
        <p:blipFill>
          <a:blip r:embed="rId7"/>
          <a:stretch>
            <a:fillRect/>
          </a:stretch>
        </p:blipFill>
        <p:spPr>
          <a:xfrm>
            <a:off x="902605" y="1586599"/>
            <a:ext cx="3660768" cy="5227660"/>
          </a:xfrm>
          <a:prstGeom prst="rect">
            <a:avLst/>
          </a:prstGeom>
        </p:spPr>
      </p:pic>
      <p:sp>
        <p:nvSpPr>
          <p:cNvPr id="10" name="TextBox 9">
            <a:extLst>
              <a:ext uri="{FF2B5EF4-FFF2-40B4-BE49-F238E27FC236}">
                <a16:creationId xmlns:a16="http://schemas.microsoft.com/office/drawing/2014/main" id="{F9CB5436-AB44-A161-311B-DFE976B1C445}"/>
              </a:ext>
            </a:extLst>
          </p:cNvPr>
          <p:cNvSpPr txBox="1"/>
          <p:nvPr/>
        </p:nvSpPr>
        <p:spPr>
          <a:xfrm>
            <a:off x="199898" y="64655"/>
            <a:ext cx="3804374" cy="1569660"/>
          </a:xfrm>
          <a:prstGeom prst="rect">
            <a:avLst/>
          </a:prstGeom>
          <a:noFill/>
        </p:spPr>
        <p:txBody>
          <a:bodyPr wrap="square" rtlCol="0">
            <a:spAutoFit/>
          </a:bodyPr>
          <a:lstStyle/>
          <a:p>
            <a:pPr algn="ctr"/>
            <a:r>
              <a:rPr lang="en-US" sz="4800" b="1" dirty="0"/>
              <a:t>DURING THE MEETING</a:t>
            </a:r>
          </a:p>
        </p:txBody>
      </p:sp>
      <p:sp>
        <p:nvSpPr>
          <p:cNvPr id="11" name="TextBox 10">
            <a:extLst>
              <a:ext uri="{FF2B5EF4-FFF2-40B4-BE49-F238E27FC236}">
                <a16:creationId xmlns:a16="http://schemas.microsoft.com/office/drawing/2014/main" id="{B1B051EF-07D8-AE0C-3A9A-F395BDCEEBBF}"/>
              </a:ext>
            </a:extLst>
          </p:cNvPr>
          <p:cNvSpPr txBox="1"/>
          <p:nvPr/>
        </p:nvSpPr>
        <p:spPr>
          <a:xfrm>
            <a:off x="8494366" y="1877431"/>
            <a:ext cx="3497739" cy="2585323"/>
          </a:xfrm>
          <a:prstGeom prst="rect">
            <a:avLst/>
          </a:prstGeom>
          <a:noFill/>
        </p:spPr>
        <p:txBody>
          <a:bodyPr wrap="square" rtlCol="0">
            <a:spAutoFit/>
          </a:bodyPr>
          <a:lstStyle/>
          <a:p>
            <a:pPr marL="342900" indent="-342900">
              <a:buFont typeface="+mj-lt"/>
              <a:buAutoNum type="arabicPeriod"/>
            </a:pPr>
            <a:r>
              <a:rPr lang="en-US" dirty="0">
                <a:solidFill>
                  <a:srgbClr val="00B0F0"/>
                </a:solidFill>
              </a:rPr>
              <a:t>Chair and/or myself will place an attendance list for members to check/sign that they are in attendance</a:t>
            </a:r>
          </a:p>
          <a:p>
            <a:pPr marL="342900" indent="-342900">
              <a:buFont typeface="+mj-lt"/>
              <a:buAutoNum type="arabicPeriod"/>
            </a:pPr>
            <a:r>
              <a:rPr lang="en-US" dirty="0">
                <a:solidFill>
                  <a:srgbClr val="00B0F0"/>
                </a:solidFill>
              </a:rPr>
              <a:t>Verbalize the list by calling out each of the members listed to make sure they are in attendance both face-to-face and virtually</a:t>
            </a:r>
          </a:p>
        </p:txBody>
      </p:sp>
    </p:spTree>
    <p:extLst>
      <p:ext uri="{BB962C8B-B14F-4D97-AF65-F5344CB8AC3E}">
        <p14:creationId xmlns:p14="http://schemas.microsoft.com/office/powerpoint/2010/main" val="306903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1484-37D5-1EBF-103B-83F59E3BEFDA}"/>
              </a:ext>
            </a:extLst>
          </p:cNvPr>
          <p:cNvSpPr>
            <a:spLocks noGrp="1"/>
          </p:cNvSpPr>
          <p:nvPr>
            <p:ph type="title"/>
          </p:nvPr>
        </p:nvSpPr>
        <p:spPr>
          <a:xfrm>
            <a:off x="6304601" y="73646"/>
            <a:ext cx="5689600" cy="1515008"/>
          </a:xfrm>
        </p:spPr>
        <p:txBody>
          <a:bodyPr>
            <a:normAutofit/>
          </a:bodyPr>
          <a:lstStyle/>
          <a:p>
            <a:r>
              <a:rPr lang="en-US" sz="4800" dirty="0"/>
              <a:t>After the meeting</a:t>
            </a:r>
          </a:p>
        </p:txBody>
      </p:sp>
      <p:pic>
        <p:nvPicPr>
          <p:cNvPr id="9" name="Picture 8">
            <a:extLst>
              <a:ext uri="{FF2B5EF4-FFF2-40B4-BE49-F238E27FC236}">
                <a16:creationId xmlns:a16="http://schemas.microsoft.com/office/drawing/2014/main" id="{04183EFB-FAC8-FBF6-956F-7C442FC170E2}"/>
              </a:ext>
            </a:extLst>
          </p:cNvPr>
          <p:cNvPicPr>
            <a:picLocks noChangeAspect="1"/>
          </p:cNvPicPr>
          <p:nvPr/>
        </p:nvPicPr>
        <p:blipFill>
          <a:blip r:embed="rId2"/>
          <a:stretch>
            <a:fillRect/>
          </a:stretch>
        </p:blipFill>
        <p:spPr>
          <a:xfrm>
            <a:off x="197799" y="1588654"/>
            <a:ext cx="11753733" cy="5088547"/>
          </a:xfrm>
          <a:prstGeom prst="rect">
            <a:avLst/>
          </a:prstGeom>
        </p:spPr>
      </p:pic>
      <p:sp>
        <p:nvSpPr>
          <p:cNvPr id="10" name="TextBox 9">
            <a:extLst>
              <a:ext uri="{FF2B5EF4-FFF2-40B4-BE49-F238E27FC236}">
                <a16:creationId xmlns:a16="http://schemas.microsoft.com/office/drawing/2014/main" id="{B74FCD4F-1F9C-2CEF-5751-95440DF07A78}"/>
              </a:ext>
            </a:extLst>
          </p:cNvPr>
          <p:cNvSpPr txBox="1"/>
          <p:nvPr/>
        </p:nvSpPr>
        <p:spPr>
          <a:xfrm>
            <a:off x="406401" y="46320"/>
            <a:ext cx="5135418" cy="1569660"/>
          </a:xfrm>
          <a:prstGeom prst="rect">
            <a:avLst/>
          </a:prstGeom>
          <a:noFill/>
        </p:spPr>
        <p:txBody>
          <a:bodyPr wrap="square" rtlCol="0">
            <a:spAutoFit/>
          </a:bodyPr>
          <a:lstStyle/>
          <a:p>
            <a:r>
              <a:rPr lang="en-US" sz="1600" dirty="0">
                <a:latin typeface="Comic Sans MS" panose="030F0702030302020204" pitchFamily="66" charset="0"/>
              </a:rPr>
              <a:t>Notes from the Notetaker:</a:t>
            </a:r>
          </a:p>
          <a:p>
            <a:pPr marL="342900" indent="-342900">
              <a:buAutoNum type="arabicPeriod"/>
            </a:pPr>
            <a:r>
              <a:rPr lang="en-US" sz="1600" dirty="0">
                <a:latin typeface="Comic Sans MS" panose="030F0702030302020204" pitchFamily="66" charset="0"/>
              </a:rPr>
              <a:t>Give them my email address to send me the notes</a:t>
            </a:r>
          </a:p>
          <a:p>
            <a:pPr marL="342900" indent="-342900">
              <a:buAutoNum type="arabicPeriod"/>
            </a:pPr>
            <a:r>
              <a:rPr lang="en-US" sz="1600" dirty="0">
                <a:latin typeface="Comic Sans MS" panose="030F0702030302020204" pitchFamily="66" charset="0"/>
              </a:rPr>
              <a:t>Take a picture of what notes have been taken</a:t>
            </a:r>
          </a:p>
          <a:p>
            <a:pPr marL="342900" indent="-342900">
              <a:buAutoNum type="arabicPeriod"/>
            </a:pPr>
            <a:r>
              <a:rPr lang="en-US" sz="1600" dirty="0">
                <a:latin typeface="Comic Sans MS" panose="030F0702030302020204" pitchFamily="66" charset="0"/>
              </a:rPr>
              <a:t>Follow-up to make sure notes are sent before the 14 days </a:t>
            </a:r>
          </a:p>
        </p:txBody>
      </p:sp>
    </p:spTree>
    <p:extLst>
      <p:ext uri="{BB962C8B-B14F-4D97-AF65-F5344CB8AC3E}">
        <p14:creationId xmlns:p14="http://schemas.microsoft.com/office/powerpoint/2010/main" val="110894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B49BDF-E9C3-8CFC-7D27-8BDDF5F186AF}"/>
              </a:ext>
            </a:extLst>
          </p:cNvPr>
          <p:cNvPicPr>
            <a:picLocks noChangeAspect="1"/>
          </p:cNvPicPr>
          <p:nvPr/>
        </p:nvPicPr>
        <p:blipFill>
          <a:blip r:embed="rId2"/>
          <a:stretch>
            <a:fillRect/>
          </a:stretch>
        </p:blipFill>
        <p:spPr>
          <a:xfrm>
            <a:off x="4374968" y="147782"/>
            <a:ext cx="7598069" cy="858216"/>
          </a:xfrm>
          <a:prstGeom prst="rect">
            <a:avLst/>
          </a:prstGeom>
        </p:spPr>
      </p:pic>
      <p:pic>
        <p:nvPicPr>
          <p:cNvPr id="8" name="Picture 7">
            <a:extLst>
              <a:ext uri="{FF2B5EF4-FFF2-40B4-BE49-F238E27FC236}">
                <a16:creationId xmlns:a16="http://schemas.microsoft.com/office/drawing/2014/main" id="{BFF9AF05-0CF4-6C0E-05E1-FCE9D873FAE6}"/>
              </a:ext>
            </a:extLst>
          </p:cNvPr>
          <p:cNvPicPr>
            <a:picLocks noChangeAspect="1"/>
          </p:cNvPicPr>
          <p:nvPr/>
        </p:nvPicPr>
        <p:blipFill>
          <a:blip r:embed="rId3"/>
          <a:stretch>
            <a:fillRect/>
          </a:stretch>
        </p:blipFill>
        <p:spPr>
          <a:xfrm>
            <a:off x="92364" y="147782"/>
            <a:ext cx="4125117" cy="1951160"/>
          </a:xfrm>
          <a:prstGeom prst="rect">
            <a:avLst/>
          </a:prstGeom>
        </p:spPr>
      </p:pic>
      <p:pic>
        <p:nvPicPr>
          <p:cNvPr id="10" name="Picture 9">
            <a:extLst>
              <a:ext uri="{FF2B5EF4-FFF2-40B4-BE49-F238E27FC236}">
                <a16:creationId xmlns:a16="http://schemas.microsoft.com/office/drawing/2014/main" id="{CDF19761-E978-DC48-0091-94715DE4FC02}"/>
              </a:ext>
            </a:extLst>
          </p:cNvPr>
          <p:cNvPicPr>
            <a:picLocks noChangeAspect="1"/>
          </p:cNvPicPr>
          <p:nvPr/>
        </p:nvPicPr>
        <p:blipFill>
          <a:blip r:embed="rId4"/>
          <a:stretch>
            <a:fillRect/>
          </a:stretch>
        </p:blipFill>
        <p:spPr>
          <a:xfrm>
            <a:off x="92364" y="2207491"/>
            <a:ext cx="4125117" cy="4338314"/>
          </a:xfrm>
          <a:prstGeom prst="rect">
            <a:avLst/>
          </a:prstGeom>
        </p:spPr>
      </p:pic>
      <p:pic>
        <p:nvPicPr>
          <p:cNvPr id="12" name="Picture 11">
            <a:extLst>
              <a:ext uri="{FF2B5EF4-FFF2-40B4-BE49-F238E27FC236}">
                <a16:creationId xmlns:a16="http://schemas.microsoft.com/office/drawing/2014/main" id="{FF143D1A-FDAF-0CFE-2266-046EC770267D}"/>
              </a:ext>
            </a:extLst>
          </p:cNvPr>
          <p:cNvPicPr>
            <a:picLocks noChangeAspect="1"/>
          </p:cNvPicPr>
          <p:nvPr/>
        </p:nvPicPr>
        <p:blipFill>
          <a:blip r:embed="rId5"/>
          <a:stretch>
            <a:fillRect/>
          </a:stretch>
        </p:blipFill>
        <p:spPr>
          <a:xfrm>
            <a:off x="4374968" y="1005998"/>
            <a:ext cx="3885098" cy="2774383"/>
          </a:xfrm>
          <a:prstGeom prst="rect">
            <a:avLst/>
          </a:prstGeom>
        </p:spPr>
      </p:pic>
      <p:pic>
        <p:nvPicPr>
          <p:cNvPr id="14" name="Picture 13">
            <a:extLst>
              <a:ext uri="{FF2B5EF4-FFF2-40B4-BE49-F238E27FC236}">
                <a16:creationId xmlns:a16="http://schemas.microsoft.com/office/drawing/2014/main" id="{F65E38BD-ED54-00C5-62F1-5CE1C4DE22DB}"/>
              </a:ext>
            </a:extLst>
          </p:cNvPr>
          <p:cNvPicPr>
            <a:picLocks noChangeAspect="1"/>
          </p:cNvPicPr>
          <p:nvPr/>
        </p:nvPicPr>
        <p:blipFill>
          <a:blip r:embed="rId6"/>
          <a:stretch>
            <a:fillRect/>
          </a:stretch>
        </p:blipFill>
        <p:spPr>
          <a:xfrm>
            <a:off x="4374968" y="3854653"/>
            <a:ext cx="3885098" cy="2932150"/>
          </a:xfrm>
          <a:prstGeom prst="rect">
            <a:avLst/>
          </a:prstGeom>
        </p:spPr>
      </p:pic>
      <p:pic>
        <p:nvPicPr>
          <p:cNvPr id="16" name="Picture 15">
            <a:extLst>
              <a:ext uri="{FF2B5EF4-FFF2-40B4-BE49-F238E27FC236}">
                <a16:creationId xmlns:a16="http://schemas.microsoft.com/office/drawing/2014/main" id="{EC6CC4B2-781A-9957-76A2-1C50E3018941}"/>
              </a:ext>
            </a:extLst>
          </p:cNvPr>
          <p:cNvPicPr>
            <a:picLocks noChangeAspect="1"/>
          </p:cNvPicPr>
          <p:nvPr/>
        </p:nvPicPr>
        <p:blipFill>
          <a:blip r:embed="rId7"/>
          <a:stretch>
            <a:fillRect/>
          </a:stretch>
        </p:blipFill>
        <p:spPr>
          <a:xfrm>
            <a:off x="8492545" y="2596444"/>
            <a:ext cx="3480492" cy="1854095"/>
          </a:xfrm>
          <a:prstGeom prst="rect">
            <a:avLst/>
          </a:prstGeom>
        </p:spPr>
      </p:pic>
      <p:sp>
        <p:nvSpPr>
          <p:cNvPr id="17" name="TextBox 16">
            <a:extLst>
              <a:ext uri="{FF2B5EF4-FFF2-40B4-BE49-F238E27FC236}">
                <a16:creationId xmlns:a16="http://schemas.microsoft.com/office/drawing/2014/main" id="{73C86B89-56DF-DFE3-6C73-3B35E8982EF4}"/>
              </a:ext>
            </a:extLst>
          </p:cNvPr>
          <p:cNvSpPr txBox="1"/>
          <p:nvPr/>
        </p:nvSpPr>
        <p:spPr>
          <a:xfrm>
            <a:off x="8365946" y="4402969"/>
            <a:ext cx="3607091" cy="2462213"/>
          </a:xfrm>
          <a:prstGeom prst="rect">
            <a:avLst/>
          </a:prstGeom>
          <a:noFill/>
        </p:spPr>
        <p:txBody>
          <a:bodyPr wrap="square" rtlCol="0">
            <a:spAutoFit/>
          </a:bodyPr>
          <a:lstStyle/>
          <a:p>
            <a:r>
              <a:rPr lang="en-US" sz="1400" dirty="0">
                <a:solidFill>
                  <a:schemeClr val="accent6">
                    <a:lumMod val="50000"/>
                  </a:schemeClr>
                </a:solidFill>
                <a:latin typeface="Times New Roman" panose="02020603050405020304" pitchFamily="18" charset="0"/>
                <a:cs typeface="Times New Roman" panose="02020603050405020304" pitchFamily="18" charset="0"/>
              </a:rPr>
              <a:t>When the meeting is at the end of the agenda I will go in and start the ATF meeting report while all the information is fresh on my brain!</a:t>
            </a:r>
          </a:p>
          <a:p>
            <a:r>
              <a:rPr lang="en-US" sz="1400" dirty="0">
                <a:solidFill>
                  <a:schemeClr val="accent6">
                    <a:lumMod val="50000"/>
                  </a:schemeClr>
                </a:solidFill>
                <a:latin typeface="Times New Roman" panose="02020603050405020304" pitchFamily="18" charset="0"/>
                <a:cs typeface="Times New Roman" panose="02020603050405020304" pitchFamily="18" charset="0"/>
              </a:rPr>
              <a:t>Then I’m able to make the necessary changes to the matrix, if reported, and report any prefix changes.</a:t>
            </a:r>
          </a:p>
          <a:p>
            <a:r>
              <a:rPr lang="en-US" sz="1400" dirty="0">
                <a:solidFill>
                  <a:schemeClr val="accent6">
                    <a:lumMod val="50000"/>
                  </a:schemeClr>
                </a:solidFill>
                <a:latin typeface="Times New Roman" panose="02020603050405020304" pitchFamily="18" charset="0"/>
                <a:cs typeface="Times New Roman" panose="02020603050405020304" pitchFamily="18" charset="0"/>
              </a:rPr>
              <a:t>Once I receive all the documentation, I upload the:</a:t>
            </a:r>
          </a:p>
          <a:p>
            <a:pPr marL="285750" indent="-285750">
              <a:buFont typeface="Arial" panose="020B0604020202020204" pitchFamily="34" charset="0"/>
              <a:buChar char="•"/>
            </a:pPr>
            <a:r>
              <a:rPr lang="en-US" sz="1200" dirty="0">
                <a:solidFill>
                  <a:schemeClr val="accent6">
                    <a:lumMod val="50000"/>
                  </a:schemeClr>
                </a:solidFill>
                <a:latin typeface="Times New Roman" panose="02020603050405020304" pitchFamily="18" charset="0"/>
                <a:cs typeface="Times New Roman" panose="02020603050405020304" pitchFamily="18" charset="0"/>
              </a:rPr>
              <a:t>Meeting Agenda</a:t>
            </a:r>
          </a:p>
          <a:p>
            <a:pPr marL="285750" indent="-285750">
              <a:buFont typeface="Arial" panose="020B0604020202020204" pitchFamily="34" charset="0"/>
              <a:buChar char="•"/>
            </a:pPr>
            <a:r>
              <a:rPr lang="en-US" sz="1200" dirty="0">
                <a:solidFill>
                  <a:schemeClr val="accent6">
                    <a:lumMod val="50000"/>
                  </a:schemeClr>
                </a:solidFill>
                <a:latin typeface="Times New Roman" panose="02020603050405020304" pitchFamily="18" charset="0"/>
                <a:cs typeface="Times New Roman" panose="02020603050405020304" pitchFamily="18" charset="0"/>
              </a:rPr>
              <a:t>Attendance Record </a:t>
            </a:r>
          </a:p>
          <a:p>
            <a:pPr marL="285750" indent="-285750">
              <a:buFont typeface="Arial" panose="020B0604020202020204" pitchFamily="34" charset="0"/>
              <a:buChar char="•"/>
            </a:pPr>
            <a:r>
              <a:rPr lang="en-US" sz="1200" dirty="0">
                <a:solidFill>
                  <a:schemeClr val="accent6">
                    <a:lumMod val="50000"/>
                  </a:schemeClr>
                </a:solidFill>
                <a:latin typeface="Times New Roman" panose="02020603050405020304" pitchFamily="18" charset="0"/>
                <a:cs typeface="Times New Roman" panose="02020603050405020304" pitchFamily="18" charset="0"/>
              </a:rPr>
              <a:t>Notes</a:t>
            </a:r>
          </a:p>
        </p:txBody>
      </p:sp>
    </p:spTree>
    <p:extLst>
      <p:ext uri="{BB962C8B-B14F-4D97-AF65-F5344CB8AC3E}">
        <p14:creationId xmlns:p14="http://schemas.microsoft.com/office/powerpoint/2010/main" val="1989776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3.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{B7A8D927-362C-4EA2-9B5C-4800A82B11CB}tf33443810_win32</Template>
  <TotalTime>219</TotalTime>
  <Words>644</Words>
  <Application>Microsoft Office PowerPoint</Application>
  <PresentationFormat>Widescreen</PresentationFormat>
  <Paragraphs>61</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Comic Sans MS</vt:lpstr>
      <vt:lpstr>Times New Roman</vt:lpstr>
      <vt:lpstr>Tw Cen MT</vt:lpstr>
      <vt:lpstr>Droplet</vt:lpstr>
      <vt:lpstr>AzTransfer facilitator training June 5-6, 2023</vt:lpstr>
      <vt:lpstr>Questions to consider:</vt:lpstr>
      <vt:lpstr>Aztransfer atf meeting Checklist:</vt:lpstr>
      <vt:lpstr>Before the meeting:</vt:lpstr>
      <vt:lpstr>PowerPoint Presentation</vt:lpstr>
      <vt:lpstr>PowerPoint Presentation</vt:lpstr>
      <vt:lpstr>ATTENDANCE BEFORE &amp; AFTER MEETING</vt:lpstr>
      <vt:lpstr>After the meeting</vt:lpstr>
      <vt:lpstr>PowerPoint Presentation</vt:lpstr>
      <vt:lpstr>Thank you!</vt:lpstr>
    </vt:vector>
  </TitlesOfParts>
  <Company>Eastern Arizona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Design</dc:title>
  <dc:creator>Sherli Skinner</dc:creator>
  <cp:lastModifiedBy>Sherli Skinner</cp:lastModifiedBy>
  <cp:revision>2</cp:revision>
  <dcterms:created xsi:type="dcterms:W3CDTF">2023-05-31T20:16:44Z</dcterms:created>
  <dcterms:modified xsi:type="dcterms:W3CDTF">2023-05-31T23:56:20Z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