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43" d="100"/>
          <a:sy n="143" d="100"/>
        </p:scale>
        <p:origin x="684" y="11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24c09d95684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24c09d95684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24c09d95684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24c09d95684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24c09d95684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24c09d95684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24c09d95684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24c09d95684_0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Faculty Participation</a:t>
            </a:r>
            <a:endParaRPr/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ASU way…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It takes a village</a:t>
            </a:r>
            <a:endParaRPr/>
          </a:p>
        </p:txBody>
      </p:sp>
      <p:sp>
        <p:nvSpPr>
          <p:cNvPr id="61" name="Google Shape;61;p1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Reach out to colleges/faculty chairs to determine which faculty will be participating - update this information as soon as possible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Schedule trainings - our practice is to do it sometime between the first two weeks back on campus, but before classes start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Offer multiple opportunities to attend - if possible, record for those that couldn’t attend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Trainings</a:t>
            </a:r>
            <a:endParaRPr/>
          </a:p>
        </p:txBody>
      </p:sp>
      <p:sp>
        <p:nvSpPr>
          <p:cNvPr id="67" name="Google Shape;67;p1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Updates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Level set and celebrate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Include any new information they need to know prior to the ATF meetings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Offer seasoned faculty to leave at this point - they are welcome to stay for refresher information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Training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Review an ATF portal to help faculty members get familiar with the site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Remind them of roles and responsibilities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Give them a list of items they need to prep before the meeting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After the training</a:t>
            </a:r>
            <a:endParaRPr/>
          </a:p>
        </p:txBody>
      </p:sp>
      <p:sp>
        <p:nvSpPr>
          <p:cNvPr id="73" name="Google Shape;73;p1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Follow up with all faculty by sending the training recording + PPT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Keep the email brief, but include important information (AZTransfer website, etc.) along with your department’s contact information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Send out thank you notes to all faculty 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Logistics</a:t>
            </a:r>
            <a:endParaRPr/>
          </a:p>
        </p:txBody>
      </p:sp>
      <p:sp>
        <p:nvSpPr>
          <p:cNvPr id="79" name="Google Shape;79;p1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dirty="0"/>
              <a:t>Add the ATF meetings to your calendar</a:t>
            </a:r>
            <a:endParaRPr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dirty="0"/>
              <a:t>Send out reminders to faculty 2 weeks prior to their ATF with the information they need to have prepared to share at the meeting</a:t>
            </a:r>
            <a:endParaRPr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dirty="0"/>
              <a:t>Be available to assist with any changes or questions that may unexpectedly arise</a:t>
            </a:r>
            <a:endParaRPr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dirty="0"/>
              <a:t>Maintain open communication with any other team members that may be assisting with scheduling</a:t>
            </a: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dirty="0"/>
              <a:t>Once the attendee list is shared by AZTransfer, follow up w</a:t>
            </a:r>
            <a:r>
              <a:rPr lang="en-US" dirty="0" err="1"/>
              <a:t>ith</a:t>
            </a:r>
            <a:r>
              <a:rPr lang="en-US" dirty="0"/>
              <a:t> your academic officer to check in on those faculty that did not attend – provides a level of accountability</a:t>
            </a:r>
            <a:endParaRPr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274</Words>
  <Application>Microsoft Office PowerPoint</Application>
  <PresentationFormat>On-screen Show (16:9)</PresentationFormat>
  <Paragraphs>25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Arial</vt:lpstr>
      <vt:lpstr>Simple Light</vt:lpstr>
      <vt:lpstr>Faculty Participation</vt:lpstr>
      <vt:lpstr>It takes a village</vt:lpstr>
      <vt:lpstr>Trainings</vt:lpstr>
      <vt:lpstr>After the training</vt:lpstr>
      <vt:lpstr>Logistics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Faculty Participation</dc:title>
  <dc:creator>Tanaya Dempsey</dc:creator>
  <cp:lastModifiedBy>Tanaya Dempsey</cp:lastModifiedBy>
  <cp:revision>1</cp:revision>
  <dcterms:modified xsi:type="dcterms:W3CDTF">2023-05-30T16:02:18Z</dcterms:modified>
</cp:coreProperties>
</file>