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57" r:id="rId4"/>
    <p:sldId id="260" r:id="rId5"/>
    <p:sldId id="263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9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6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48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6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6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5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2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9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95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8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AC58F84-C078-4ED1-872C-D8AA8CED7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74388-0F1D-499A-0FEC-33C851382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2168" y="2886215"/>
            <a:ext cx="5032105" cy="3249650"/>
          </a:xfrm>
        </p:spPr>
        <p:txBody>
          <a:bodyPr anchor="b">
            <a:normAutofit/>
          </a:bodyPr>
          <a:lstStyle/>
          <a:p>
            <a:r>
              <a:rPr lang="en-US"/>
              <a:t>ATF Attendance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1942D-B895-E441-C56A-011D016EC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8" y="945687"/>
            <a:ext cx="5019413" cy="1735603"/>
          </a:xfrm>
        </p:spPr>
        <p:txBody>
          <a:bodyPr anchor="t">
            <a:normAutofit/>
          </a:bodyPr>
          <a:lstStyle/>
          <a:p>
            <a:r>
              <a:rPr lang="en-US"/>
              <a:t>Alecia Mooney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853E504-CE7A-45E8-9030-0BFDACF83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2108DC6-4B4E-C92A-E42C-8401957D40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44" r="5881" b="-2"/>
          <a:stretch/>
        </p:blipFill>
        <p:spPr>
          <a:xfrm>
            <a:off x="517870" y="2886214"/>
            <a:ext cx="4478757" cy="397177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B0E05CE-BB6E-42E0-A9E7-85087780C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F776C5-C308-7C0D-F92B-95FF24949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27" y="657369"/>
            <a:ext cx="5032106" cy="59010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573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F4C4B158-9D8C-FD5C-EFDF-F173CA744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49" y="409903"/>
            <a:ext cx="8529144" cy="659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7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4C030-5DE8-C88B-54D0-CF385CD0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080C32-1458-3554-967C-EB8F8E751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93" y="127276"/>
            <a:ext cx="10995814" cy="710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9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33BC-57FB-1452-D89B-A1971FDE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4041067" cy="2221992"/>
          </a:xfrm>
        </p:spPr>
        <p:txBody>
          <a:bodyPr/>
          <a:lstStyle/>
          <a:p>
            <a:r>
              <a:rPr lang="en-US" dirty="0"/>
              <a:t>Before ATF Season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16CD-8B15-350A-AC7A-6BAE4C51B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6" y="969264"/>
            <a:ext cx="6262264" cy="5039650"/>
          </a:xfrm>
        </p:spPr>
        <p:txBody>
          <a:bodyPr/>
          <a:lstStyle/>
          <a:p>
            <a:r>
              <a:rPr lang="en-US" sz="2400" dirty="0"/>
              <a:t>May/June – Email Associate Deans/Chairs – any changes to membership?</a:t>
            </a:r>
          </a:p>
          <a:p>
            <a:endParaRPr lang="en-US" sz="2400" dirty="0"/>
          </a:p>
          <a:p>
            <a:r>
              <a:rPr lang="en-US" sz="2400" dirty="0"/>
              <a:t>July – Make membership changes in the ATF Chatlines/database</a:t>
            </a:r>
          </a:p>
          <a:p>
            <a:endParaRPr lang="en-US" dirty="0"/>
          </a:p>
          <a:p>
            <a:r>
              <a:rPr lang="en-US" sz="2400" dirty="0"/>
              <a:t>August – Send a welcome email out to all ATF Members with active link to AZ Transfer ATF meeting dashboards. AZ Transfer sends emails out.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3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D8822-6C77-68AA-5C87-947E29731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F44A5-FEC2-4A36-953C-B3586DCA5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43C2AF0F-C807-BCB0-B529-F627B87A25B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7559" r="7559"/>
          <a:stretch/>
        </p:blipFill>
        <p:spPr>
          <a:xfrm>
            <a:off x="157655" y="-4569687"/>
            <a:ext cx="11531518" cy="10430737"/>
          </a:xfrm>
        </p:spPr>
      </p:pic>
    </p:spTree>
    <p:extLst>
      <p:ext uri="{BB962C8B-B14F-4D97-AF65-F5344CB8AC3E}">
        <p14:creationId xmlns:p14="http://schemas.microsoft.com/office/powerpoint/2010/main" val="295448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33BC-57FB-1452-D89B-A1971FDE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4041067" cy="2221992"/>
          </a:xfrm>
        </p:spPr>
        <p:txBody>
          <a:bodyPr>
            <a:normAutofit fontScale="90000"/>
          </a:bodyPr>
          <a:lstStyle/>
          <a:p>
            <a:r>
              <a:rPr lang="en-US" dirty="0"/>
              <a:t>During ATF Season – Always Checking In…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16CD-8B15-350A-AC7A-6BAE4C51B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6" y="969264"/>
            <a:ext cx="6262264" cy="5039650"/>
          </a:xfrm>
        </p:spPr>
        <p:txBody>
          <a:bodyPr/>
          <a:lstStyle/>
          <a:p>
            <a:r>
              <a:rPr lang="en-US" sz="2400" dirty="0"/>
              <a:t>September – ATF Training</a:t>
            </a:r>
          </a:p>
          <a:p>
            <a:endParaRPr lang="en-US" sz="2400" dirty="0"/>
          </a:p>
          <a:p>
            <a:r>
              <a:rPr lang="en-US" sz="2400" dirty="0"/>
              <a:t>White Board – weekly ATF meetings and membership </a:t>
            </a:r>
          </a:p>
          <a:p>
            <a:r>
              <a:rPr lang="en-US" sz="2400" dirty="0"/>
              <a:t>ATF Chatlines – Visit the RSVP by Institution link often and print out the report. Anyone missing – send an email. </a:t>
            </a:r>
          </a:p>
          <a:p>
            <a:r>
              <a:rPr lang="en-US" sz="2400" dirty="0"/>
              <a:t>Weekly emails - to all members wishing them a successful meeting on Friday with active link to dashboard or Zoom link.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2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233BC-57FB-1452-D89B-A1971FDE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4041067" cy="2221992"/>
          </a:xfrm>
        </p:spPr>
        <p:txBody>
          <a:bodyPr/>
          <a:lstStyle/>
          <a:p>
            <a:r>
              <a:rPr lang="en-US" dirty="0"/>
              <a:t>After ATF Season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816CD-8B15-350A-AC7A-6BAE4C51B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6" y="969264"/>
            <a:ext cx="6262264" cy="5039650"/>
          </a:xfrm>
        </p:spPr>
        <p:txBody>
          <a:bodyPr/>
          <a:lstStyle/>
          <a:p>
            <a:r>
              <a:rPr lang="en-US" sz="2400" b="1" dirty="0"/>
              <a:t>Nov./Dec</a:t>
            </a:r>
            <a:r>
              <a:rPr lang="en-US" sz="2400" dirty="0"/>
              <a:t>. – Optional follow-up feedback email – anything I need to be award of – changes, etc.?</a:t>
            </a:r>
          </a:p>
          <a:p>
            <a:endParaRPr lang="en-US" sz="2400" dirty="0"/>
          </a:p>
          <a:p>
            <a:r>
              <a:rPr lang="en-US" sz="2400" b="1" dirty="0"/>
              <a:t>Jan./Feb</a:t>
            </a:r>
            <a:r>
              <a:rPr lang="en-US" sz="2400" dirty="0"/>
              <a:t>. – Attendance report from AZTransfer is delivered. Provost/Vice Provost sends out an email to faculty thanking them for their attendance and representing the university.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5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74DF85A5-6C32-F247-4E64-558FCC4B860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6553" r="-1" b="6552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473444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182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Bierstadt</vt:lpstr>
      <vt:lpstr>GestaltVTI</vt:lpstr>
      <vt:lpstr>ATF Attendance</vt:lpstr>
      <vt:lpstr>PowerPoint Presentation</vt:lpstr>
      <vt:lpstr>PowerPoint Presentation</vt:lpstr>
      <vt:lpstr>Before ATF Season</vt:lpstr>
      <vt:lpstr>PowerPoint Presentation</vt:lpstr>
      <vt:lpstr>During ATF Season – Always Checking In…</vt:lpstr>
      <vt:lpstr>After ATF Season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ATF Attendance</dc:title>
  <dc:creator>Alecia L Mooney</dc:creator>
  <cp:lastModifiedBy>Alecia L Mooney</cp:lastModifiedBy>
  <cp:revision>4</cp:revision>
  <dcterms:created xsi:type="dcterms:W3CDTF">2023-06-01T23:52:08Z</dcterms:created>
  <dcterms:modified xsi:type="dcterms:W3CDTF">2023-06-02T00:54:26Z</dcterms:modified>
</cp:coreProperties>
</file>