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Average" panose="020B0604020202020204" charset="0"/>
      <p:regular r:id="rId20"/>
    </p:embeddedFont>
    <p:embeddedFont>
      <p:font typeface="Century Gothic" panose="020B0502020202020204"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e144a1e419_1_17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e144a1e419_1_1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e144a1e419_0_17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e144a1e419_0_1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e144a1e419_1_3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e144a1e419_1_3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e144a1e41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e144a1e41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e144a1e419_1_3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e144a1e419_1_3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e144a1e419_0_16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e144a1e419_0_1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e144a1e419_1_3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e144a1e419_1_3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e144a1e419_1_32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e144a1e419_1_3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e144a1e41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e144a1e4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e144a1e419_1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e144a1e419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e144a1e419_1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e144a1e419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e144a1e419_0_17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e144a1e419_0_1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e144a1e419_1_29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e144a1e419_1_29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e144a1e419_1_3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e144a1e419_1_3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e144a1e419_1_17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e144a1e419_1_1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e144a1e419_1_17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e144a1e419_1_1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2" descr="C0-HD-BTM.png"/>
          <p:cNvPicPr preferRelativeResize="0"/>
          <p:nvPr/>
        </p:nvPicPr>
        <p:blipFill rotWithShape="1">
          <a:blip r:embed="rId2">
            <a:alphaModFix/>
          </a:blip>
          <a:srcRect/>
          <a:stretch/>
        </p:blipFill>
        <p:spPr>
          <a:xfrm>
            <a:off x="0" y="3281362"/>
            <a:ext cx="9144000" cy="1862138"/>
          </a:xfrm>
          <a:prstGeom prst="rect">
            <a:avLst/>
          </a:prstGeom>
          <a:noFill/>
          <a:ln>
            <a:noFill/>
          </a:ln>
        </p:spPr>
      </p:pic>
      <p:sp>
        <p:nvSpPr>
          <p:cNvPr id="14" name="Google Shape;14;p2"/>
          <p:cNvSpPr txBox="1">
            <a:spLocks noGrp="1"/>
          </p:cNvSpPr>
          <p:nvPr>
            <p:ph type="ctrTitle"/>
          </p:nvPr>
        </p:nvSpPr>
        <p:spPr>
          <a:xfrm>
            <a:off x="1028700" y="1352554"/>
            <a:ext cx="7086600" cy="1368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Century Gothic"/>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028700" y="2724151"/>
            <a:ext cx="7086600" cy="5145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lt1"/>
              </a:buClr>
              <a:buSzPts val="1500"/>
              <a:buNone/>
              <a:defRPr sz="1500"/>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16" name="Google Shape;16;p2"/>
          <p:cNvSpPr txBox="1">
            <a:spLocks noGrp="1"/>
          </p:cNvSpPr>
          <p:nvPr>
            <p:ph type="dt" idx="10"/>
          </p:nvPr>
        </p:nvSpPr>
        <p:spPr>
          <a:xfrm>
            <a:off x="5932171" y="3235746"/>
            <a:ext cx="2183100" cy="2811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1028700" y="3242884"/>
            <a:ext cx="4800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057900" y="1073150"/>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514333" y="3523021"/>
            <a:ext cx="8116500" cy="614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Century Gothic"/>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1295" y="706080"/>
            <a:ext cx="8116500" cy="2608500"/>
          </a:xfrm>
          <a:prstGeom prst="rect">
            <a:avLst/>
          </a:prstGeom>
          <a:noFill/>
          <a:ln>
            <a:noFill/>
          </a:ln>
        </p:spPr>
      </p:sp>
      <p:sp>
        <p:nvSpPr>
          <p:cNvPr id="74" name="Google Shape;74;p11"/>
          <p:cNvSpPr txBox="1">
            <a:spLocks noGrp="1"/>
          </p:cNvSpPr>
          <p:nvPr>
            <p:ph type="body" idx="1"/>
          </p:nvPr>
        </p:nvSpPr>
        <p:spPr>
          <a:xfrm>
            <a:off x="514350" y="4137537"/>
            <a:ext cx="8115300" cy="526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200"/>
              <a:buNone/>
              <a:defRPr sz="1200"/>
            </a:lvl1pPr>
            <a:lvl2pPr marL="914400" lvl="1" indent="-228600" algn="l">
              <a:lnSpc>
                <a:spcPct val="90000"/>
              </a:lnSpc>
              <a:spcBef>
                <a:spcPts val="375"/>
              </a:spcBef>
              <a:spcAft>
                <a:spcPts val="0"/>
              </a:spcAft>
              <a:buClr>
                <a:schemeClr val="lt1"/>
              </a:buClr>
              <a:buSzPts val="1050"/>
              <a:buNone/>
              <a:defRPr sz="1050"/>
            </a:lvl2pPr>
            <a:lvl3pPr marL="1371600" lvl="2" indent="-228600" algn="l">
              <a:lnSpc>
                <a:spcPct val="90000"/>
              </a:lnSpc>
              <a:spcBef>
                <a:spcPts val="375"/>
              </a:spcBef>
              <a:spcAft>
                <a:spcPts val="0"/>
              </a:spcAft>
              <a:buClr>
                <a:schemeClr val="lt1"/>
              </a:buClr>
              <a:buSzPts val="900"/>
              <a:buNone/>
              <a:defRPr sz="900"/>
            </a:lvl3pPr>
            <a:lvl4pPr marL="1828800" lvl="3" indent="-228600" algn="l">
              <a:lnSpc>
                <a:spcPct val="90000"/>
              </a:lnSpc>
              <a:spcBef>
                <a:spcPts val="375"/>
              </a:spcBef>
              <a:spcAft>
                <a:spcPts val="0"/>
              </a:spcAft>
              <a:buClr>
                <a:schemeClr val="lt1"/>
              </a:buClr>
              <a:buSzPts val="750"/>
              <a:buNone/>
              <a:defRPr sz="750"/>
            </a:lvl4pPr>
            <a:lvl5pPr marL="2286000" lvl="4" indent="-228600" algn="l">
              <a:lnSpc>
                <a:spcPct val="90000"/>
              </a:lnSpc>
              <a:spcBef>
                <a:spcPts val="375"/>
              </a:spcBef>
              <a:spcAft>
                <a:spcPts val="0"/>
              </a:spcAft>
              <a:buClr>
                <a:schemeClr val="lt1"/>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75" name="Google Shape;75;p11"/>
          <p:cNvSpPr txBox="1">
            <a:spLocks noGrp="1"/>
          </p:cNvSpPr>
          <p:nvPr>
            <p:ph type="dt" idx="10"/>
          </p:nvPr>
        </p:nvSpPr>
        <p:spPr>
          <a:xfrm>
            <a:off x="6446520" y="4767263"/>
            <a:ext cx="2183100" cy="27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514350" y="4766884"/>
            <a:ext cx="58293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72250" y="285750"/>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lt1"/>
              </a:buClr>
              <a:buSzPts val="700"/>
              <a:buFont typeface="Century Gothic"/>
              <a:buNone/>
              <a:defRPr/>
            </a:lvl1pPr>
            <a:lvl2pPr marL="0" lvl="1" indent="0" algn="r">
              <a:spcBef>
                <a:spcPts val="0"/>
              </a:spcBef>
              <a:spcAft>
                <a:spcPts val="0"/>
              </a:spcAft>
              <a:buClr>
                <a:schemeClr val="lt1"/>
              </a:buClr>
              <a:buSzPts val="700"/>
              <a:buFont typeface="Century Gothic"/>
              <a:buNone/>
              <a:defRPr/>
            </a:lvl2pPr>
            <a:lvl3pPr marL="0" lvl="2" indent="0" algn="r">
              <a:spcBef>
                <a:spcPts val="0"/>
              </a:spcBef>
              <a:spcAft>
                <a:spcPts val="0"/>
              </a:spcAft>
              <a:buClr>
                <a:schemeClr val="lt1"/>
              </a:buClr>
              <a:buSzPts val="700"/>
              <a:buFont typeface="Century Gothic"/>
              <a:buNone/>
              <a:defRPr/>
            </a:lvl3pPr>
            <a:lvl4pPr marL="0" lvl="3" indent="0" algn="r">
              <a:spcBef>
                <a:spcPts val="0"/>
              </a:spcBef>
              <a:spcAft>
                <a:spcPts val="0"/>
              </a:spcAft>
              <a:buClr>
                <a:schemeClr val="lt1"/>
              </a:buClr>
              <a:buSzPts val="700"/>
              <a:buFont typeface="Century Gothic"/>
              <a:buNone/>
              <a:defRPr/>
            </a:lvl4pPr>
            <a:lvl5pPr marL="0" lvl="4" indent="0" algn="r">
              <a:spcBef>
                <a:spcPts val="0"/>
              </a:spcBef>
              <a:spcAft>
                <a:spcPts val="0"/>
              </a:spcAft>
              <a:buClr>
                <a:schemeClr val="lt1"/>
              </a:buClr>
              <a:buSzPts val="700"/>
              <a:buFont typeface="Century Gothic"/>
              <a:buNone/>
              <a:defRPr/>
            </a:lvl5pPr>
            <a:lvl6pPr marL="0" lvl="5" indent="0" algn="r">
              <a:spcBef>
                <a:spcPts val="0"/>
              </a:spcBef>
              <a:spcAft>
                <a:spcPts val="0"/>
              </a:spcAft>
              <a:buClr>
                <a:schemeClr val="lt1"/>
              </a:buClr>
              <a:buSzPts val="700"/>
              <a:buFont typeface="Century Gothic"/>
              <a:buNone/>
              <a:defRPr/>
            </a:lvl6pPr>
            <a:lvl7pPr marL="0" lvl="6" indent="0" algn="r">
              <a:spcBef>
                <a:spcPts val="0"/>
              </a:spcBef>
              <a:spcAft>
                <a:spcPts val="0"/>
              </a:spcAft>
              <a:buClr>
                <a:schemeClr val="lt1"/>
              </a:buClr>
              <a:buSzPts val="700"/>
              <a:buFont typeface="Century Gothic"/>
              <a:buNone/>
              <a:defRPr/>
            </a:lvl7pPr>
            <a:lvl8pPr marL="0" lvl="7" indent="0" algn="r">
              <a:spcBef>
                <a:spcPts val="0"/>
              </a:spcBef>
              <a:spcAft>
                <a:spcPts val="0"/>
              </a:spcAft>
              <a:buClr>
                <a:schemeClr val="lt1"/>
              </a:buClr>
              <a:buSzPts val="700"/>
              <a:buFont typeface="Century Gothic"/>
              <a:buNone/>
              <a:defRPr/>
            </a:lvl8pPr>
            <a:lvl9pPr marL="0" lvl="8" indent="0" algn="r">
              <a:spcBef>
                <a:spcPts val="0"/>
              </a:spcBef>
              <a:spcAft>
                <a:spcPts val="0"/>
              </a:spcAft>
              <a:buClr>
                <a:schemeClr val="lt1"/>
              </a:buClr>
              <a:buSzPts val="700"/>
              <a:buFont typeface="Century Gothic"/>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78"/>
        <p:cNvGrpSpPr/>
        <p:nvPr/>
      </p:nvGrpSpPr>
      <p:grpSpPr>
        <a:xfrm>
          <a:off x="0" y="0"/>
          <a:ext cx="0" cy="0"/>
          <a:chOff x="0" y="0"/>
          <a:chExt cx="0" cy="0"/>
        </a:xfrm>
      </p:grpSpPr>
      <p:pic>
        <p:nvPicPr>
          <p:cNvPr id="79" name="Google Shape;79;p12" descr="C0-HD-BTM.png"/>
          <p:cNvPicPr preferRelativeResize="0"/>
          <p:nvPr/>
        </p:nvPicPr>
        <p:blipFill rotWithShape="1">
          <a:blip r:embed="rId2">
            <a:alphaModFix/>
          </a:blip>
          <a:srcRect/>
          <a:stretch/>
        </p:blipFill>
        <p:spPr>
          <a:xfrm>
            <a:off x="0" y="3281362"/>
            <a:ext cx="9144000" cy="1862138"/>
          </a:xfrm>
          <a:prstGeom prst="rect">
            <a:avLst/>
          </a:prstGeom>
          <a:noFill/>
          <a:ln>
            <a:noFill/>
          </a:ln>
        </p:spPr>
      </p:pic>
      <p:sp>
        <p:nvSpPr>
          <p:cNvPr id="80" name="Google Shape;80;p12"/>
          <p:cNvSpPr txBox="1">
            <a:spLocks noGrp="1"/>
          </p:cNvSpPr>
          <p:nvPr>
            <p:ph type="title"/>
          </p:nvPr>
        </p:nvSpPr>
        <p:spPr>
          <a:xfrm>
            <a:off x="514350" y="565150"/>
            <a:ext cx="8115300" cy="2101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400"/>
              <a:buFont typeface="Century Gothic"/>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a:off x="768350" y="2736850"/>
            <a:ext cx="7597800" cy="7494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1200"/>
              <a:buNone/>
              <a:defRPr sz="1200"/>
            </a:lvl1pPr>
            <a:lvl2pPr marL="914400" lvl="1" indent="-228600" algn="l">
              <a:lnSpc>
                <a:spcPct val="90000"/>
              </a:lnSpc>
              <a:spcBef>
                <a:spcPts val="375"/>
              </a:spcBef>
              <a:spcAft>
                <a:spcPts val="0"/>
              </a:spcAft>
              <a:buClr>
                <a:schemeClr val="lt1"/>
              </a:buClr>
              <a:buSzPts val="1050"/>
              <a:buNone/>
              <a:defRPr sz="1050"/>
            </a:lvl2pPr>
            <a:lvl3pPr marL="1371600" lvl="2" indent="-228600" algn="l">
              <a:lnSpc>
                <a:spcPct val="90000"/>
              </a:lnSpc>
              <a:spcBef>
                <a:spcPts val="375"/>
              </a:spcBef>
              <a:spcAft>
                <a:spcPts val="0"/>
              </a:spcAft>
              <a:buClr>
                <a:schemeClr val="lt1"/>
              </a:buClr>
              <a:buSzPts val="900"/>
              <a:buNone/>
              <a:defRPr sz="900"/>
            </a:lvl3pPr>
            <a:lvl4pPr marL="1828800" lvl="3" indent="-228600" algn="l">
              <a:lnSpc>
                <a:spcPct val="90000"/>
              </a:lnSpc>
              <a:spcBef>
                <a:spcPts val="375"/>
              </a:spcBef>
              <a:spcAft>
                <a:spcPts val="0"/>
              </a:spcAft>
              <a:buClr>
                <a:schemeClr val="lt1"/>
              </a:buClr>
              <a:buSzPts val="750"/>
              <a:buNone/>
              <a:defRPr sz="750"/>
            </a:lvl4pPr>
            <a:lvl5pPr marL="2286000" lvl="4" indent="-228600" algn="l">
              <a:lnSpc>
                <a:spcPct val="90000"/>
              </a:lnSpc>
              <a:spcBef>
                <a:spcPts val="375"/>
              </a:spcBef>
              <a:spcAft>
                <a:spcPts val="0"/>
              </a:spcAft>
              <a:buClr>
                <a:schemeClr val="lt1"/>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82" name="Google Shape;82;p12"/>
          <p:cNvSpPr txBox="1">
            <a:spLocks noGrp="1"/>
          </p:cNvSpPr>
          <p:nvPr>
            <p:ph type="dt" idx="10"/>
          </p:nvPr>
        </p:nvSpPr>
        <p:spPr>
          <a:xfrm>
            <a:off x="5860839" y="285750"/>
            <a:ext cx="2183100" cy="27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514350" y="284956"/>
            <a:ext cx="52437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146839" y="285750"/>
            <a:ext cx="4827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lt1"/>
              </a:buClr>
              <a:buSzPts val="700"/>
              <a:buFont typeface="Century Gothic"/>
              <a:buNone/>
              <a:defRPr/>
            </a:lvl1pPr>
            <a:lvl2pPr marL="0" lvl="1" indent="0" algn="r">
              <a:spcBef>
                <a:spcPts val="0"/>
              </a:spcBef>
              <a:spcAft>
                <a:spcPts val="0"/>
              </a:spcAft>
              <a:buClr>
                <a:schemeClr val="lt1"/>
              </a:buClr>
              <a:buSzPts val="700"/>
              <a:buFont typeface="Century Gothic"/>
              <a:buNone/>
              <a:defRPr/>
            </a:lvl2pPr>
            <a:lvl3pPr marL="0" lvl="2" indent="0" algn="r">
              <a:spcBef>
                <a:spcPts val="0"/>
              </a:spcBef>
              <a:spcAft>
                <a:spcPts val="0"/>
              </a:spcAft>
              <a:buClr>
                <a:schemeClr val="lt1"/>
              </a:buClr>
              <a:buSzPts val="700"/>
              <a:buFont typeface="Century Gothic"/>
              <a:buNone/>
              <a:defRPr/>
            </a:lvl3pPr>
            <a:lvl4pPr marL="0" lvl="3" indent="0" algn="r">
              <a:spcBef>
                <a:spcPts val="0"/>
              </a:spcBef>
              <a:spcAft>
                <a:spcPts val="0"/>
              </a:spcAft>
              <a:buClr>
                <a:schemeClr val="lt1"/>
              </a:buClr>
              <a:buSzPts val="700"/>
              <a:buFont typeface="Century Gothic"/>
              <a:buNone/>
              <a:defRPr/>
            </a:lvl4pPr>
            <a:lvl5pPr marL="0" lvl="4" indent="0" algn="r">
              <a:spcBef>
                <a:spcPts val="0"/>
              </a:spcBef>
              <a:spcAft>
                <a:spcPts val="0"/>
              </a:spcAft>
              <a:buClr>
                <a:schemeClr val="lt1"/>
              </a:buClr>
              <a:buSzPts val="700"/>
              <a:buFont typeface="Century Gothic"/>
              <a:buNone/>
              <a:defRPr/>
            </a:lvl5pPr>
            <a:lvl6pPr marL="0" lvl="5" indent="0" algn="r">
              <a:spcBef>
                <a:spcPts val="0"/>
              </a:spcBef>
              <a:spcAft>
                <a:spcPts val="0"/>
              </a:spcAft>
              <a:buClr>
                <a:schemeClr val="lt1"/>
              </a:buClr>
              <a:buSzPts val="700"/>
              <a:buFont typeface="Century Gothic"/>
              <a:buNone/>
              <a:defRPr/>
            </a:lvl6pPr>
            <a:lvl7pPr marL="0" lvl="6" indent="0" algn="r">
              <a:spcBef>
                <a:spcPts val="0"/>
              </a:spcBef>
              <a:spcAft>
                <a:spcPts val="0"/>
              </a:spcAft>
              <a:buClr>
                <a:schemeClr val="lt1"/>
              </a:buClr>
              <a:buSzPts val="700"/>
              <a:buFont typeface="Century Gothic"/>
              <a:buNone/>
              <a:defRPr/>
            </a:lvl7pPr>
            <a:lvl8pPr marL="0" lvl="7" indent="0" algn="r">
              <a:spcBef>
                <a:spcPts val="0"/>
              </a:spcBef>
              <a:spcAft>
                <a:spcPts val="0"/>
              </a:spcAft>
              <a:buClr>
                <a:schemeClr val="lt1"/>
              </a:buClr>
              <a:buSzPts val="700"/>
              <a:buFont typeface="Century Gothic"/>
              <a:buNone/>
              <a:defRPr/>
            </a:lvl8pPr>
            <a:lvl9pPr marL="0" lvl="8" indent="0" algn="r">
              <a:spcBef>
                <a:spcPts val="0"/>
              </a:spcBef>
              <a:spcAft>
                <a:spcPts val="0"/>
              </a:spcAft>
              <a:buClr>
                <a:schemeClr val="lt1"/>
              </a:buClr>
              <a:buSzPts val="700"/>
              <a:buFont typeface="Century Gothic"/>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85"/>
        <p:cNvGrpSpPr/>
        <p:nvPr/>
      </p:nvGrpSpPr>
      <p:grpSpPr>
        <a:xfrm>
          <a:off x="0" y="0"/>
          <a:ext cx="0" cy="0"/>
          <a:chOff x="0" y="0"/>
          <a:chExt cx="0" cy="0"/>
        </a:xfrm>
      </p:grpSpPr>
      <p:pic>
        <p:nvPicPr>
          <p:cNvPr id="86" name="Google Shape;86;p13" descr="C0-HD-BTM.png"/>
          <p:cNvPicPr preferRelativeResize="0"/>
          <p:nvPr/>
        </p:nvPicPr>
        <p:blipFill rotWithShape="1">
          <a:blip r:embed="rId2">
            <a:alphaModFix/>
          </a:blip>
          <a:srcRect/>
          <a:stretch/>
        </p:blipFill>
        <p:spPr>
          <a:xfrm>
            <a:off x="0" y="3281362"/>
            <a:ext cx="9144000" cy="1862138"/>
          </a:xfrm>
          <a:prstGeom prst="rect">
            <a:avLst/>
          </a:prstGeom>
          <a:noFill/>
          <a:ln>
            <a:noFill/>
          </a:ln>
        </p:spPr>
      </p:pic>
      <p:sp>
        <p:nvSpPr>
          <p:cNvPr id="87" name="Google Shape;87;p13"/>
          <p:cNvSpPr txBox="1">
            <a:spLocks noGrp="1"/>
          </p:cNvSpPr>
          <p:nvPr>
            <p:ph type="title"/>
          </p:nvPr>
        </p:nvSpPr>
        <p:spPr>
          <a:xfrm>
            <a:off x="768351" y="565150"/>
            <a:ext cx="7613700" cy="1953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400"/>
              <a:buFont typeface="Century Gothic"/>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
          <p:cNvSpPr txBox="1">
            <a:spLocks noGrp="1"/>
          </p:cNvSpPr>
          <p:nvPr>
            <p:ph type="body" idx="1"/>
          </p:nvPr>
        </p:nvSpPr>
        <p:spPr>
          <a:xfrm>
            <a:off x="977899" y="2524168"/>
            <a:ext cx="7194600" cy="333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050"/>
              <a:buNone/>
              <a:defRPr sz="1050"/>
            </a:lvl1pPr>
            <a:lvl2pPr marL="914400" lvl="1" indent="-228600" algn="l">
              <a:lnSpc>
                <a:spcPct val="90000"/>
              </a:lnSpc>
              <a:spcBef>
                <a:spcPts val="375"/>
              </a:spcBef>
              <a:spcAft>
                <a:spcPts val="0"/>
              </a:spcAft>
              <a:buClr>
                <a:schemeClr val="lt1"/>
              </a:buClr>
              <a:buSzPts val="1050"/>
              <a:buNone/>
              <a:defRPr sz="1050"/>
            </a:lvl2pPr>
            <a:lvl3pPr marL="1371600" lvl="2" indent="-228600" algn="l">
              <a:lnSpc>
                <a:spcPct val="90000"/>
              </a:lnSpc>
              <a:spcBef>
                <a:spcPts val="375"/>
              </a:spcBef>
              <a:spcAft>
                <a:spcPts val="0"/>
              </a:spcAft>
              <a:buClr>
                <a:schemeClr val="lt1"/>
              </a:buClr>
              <a:buSzPts val="900"/>
              <a:buNone/>
              <a:defRPr sz="900"/>
            </a:lvl3pPr>
            <a:lvl4pPr marL="1828800" lvl="3" indent="-228600" algn="l">
              <a:lnSpc>
                <a:spcPct val="90000"/>
              </a:lnSpc>
              <a:spcBef>
                <a:spcPts val="375"/>
              </a:spcBef>
              <a:spcAft>
                <a:spcPts val="0"/>
              </a:spcAft>
              <a:buClr>
                <a:schemeClr val="lt1"/>
              </a:buClr>
              <a:buSzPts val="750"/>
              <a:buNone/>
              <a:defRPr sz="750"/>
            </a:lvl4pPr>
            <a:lvl5pPr marL="2286000" lvl="4" indent="-228600" algn="l">
              <a:lnSpc>
                <a:spcPct val="90000"/>
              </a:lnSpc>
              <a:spcBef>
                <a:spcPts val="375"/>
              </a:spcBef>
              <a:spcAft>
                <a:spcPts val="0"/>
              </a:spcAft>
              <a:buClr>
                <a:schemeClr val="lt1"/>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89" name="Google Shape;89;p13"/>
          <p:cNvSpPr txBox="1">
            <a:spLocks noGrp="1"/>
          </p:cNvSpPr>
          <p:nvPr>
            <p:ph type="body" idx="2"/>
          </p:nvPr>
        </p:nvSpPr>
        <p:spPr>
          <a:xfrm>
            <a:off x="768351" y="2969897"/>
            <a:ext cx="7613700" cy="5100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1200"/>
              <a:buNone/>
              <a:defRPr sz="1200"/>
            </a:lvl1pPr>
            <a:lvl2pPr marL="914400" lvl="1" indent="-228600" algn="l">
              <a:lnSpc>
                <a:spcPct val="90000"/>
              </a:lnSpc>
              <a:spcBef>
                <a:spcPts val="375"/>
              </a:spcBef>
              <a:spcAft>
                <a:spcPts val="0"/>
              </a:spcAft>
              <a:buClr>
                <a:schemeClr val="lt1"/>
              </a:buClr>
              <a:buSzPts val="1050"/>
              <a:buNone/>
              <a:defRPr sz="1050"/>
            </a:lvl2pPr>
            <a:lvl3pPr marL="1371600" lvl="2" indent="-228600" algn="l">
              <a:lnSpc>
                <a:spcPct val="90000"/>
              </a:lnSpc>
              <a:spcBef>
                <a:spcPts val="375"/>
              </a:spcBef>
              <a:spcAft>
                <a:spcPts val="0"/>
              </a:spcAft>
              <a:buClr>
                <a:schemeClr val="lt1"/>
              </a:buClr>
              <a:buSzPts val="900"/>
              <a:buNone/>
              <a:defRPr sz="900"/>
            </a:lvl3pPr>
            <a:lvl4pPr marL="1828800" lvl="3" indent="-228600" algn="l">
              <a:lnSpc>
                <a:spcPct val="90000"/>
              </a:lnSpc>
              <a:spcBef>
                <a:spcPts val="375"/>
              </a:spcBef>
              <a:spcAft>
                <a:spcPts val="0"/>
              </a:spcAft>
              <a:buClr>
                <a:schemeClr val="lt1"/>
              </a:buClr>
              <a:buSzPts val="750"/>
              <a:buNone/>
              <a:defRPr sz="750"/>
            </a:lvl4pPr>
            <a:lvl5pPr marL="2286000" lvl="4" indent="-228600" algn="l">
              <a:lnSpc>
                <a:spcPct val="90000"/>
              </a:lnSpc>
              <a:spcBef>
                <a:spcPts val="375"/>
              </a:spcBef>
              <a:spcAft>
                <a:spcPts val="0"/>
              </a:spcAft>
              <a:buClr>
                <a:schemeClr val="lt1"/>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90" name="Google Shape;90;p13"/>
          <p:cNvSpPr txBox="1">
            <a:spLocks noGrp="1"/>
          </p:cNvSpPr>
          <p:nvPr>
            <p:ph type="dt" idx="10"/>
          </p:nvPr>
        </p:nvSpPr>
        <p:spPr>
          <a:xfrm>
            <a:off x="5860839" y="285750"/>
            <a:ext cx="2183100" cy="27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514350" y="284956"/>
            <a:ext cx="52437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8146839" y="285750"/>
            <a:ext cx="4827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lt1"/>
              </a:buClr>
              <a:buSzPts val="700"/>
              <a:buFont typeface="Century Gothic"/>
              <a:buNone/>
              <a:defRPr/>
            </a:lvl1pPr>
            <a:lvl2pPr marL="0" lvl="1" indent="0" algn="r">
              <a:spcBef>
                <a:spcPts val="0"/>
              </a:spcBef>
              <a:spcAft>
                <a:spcPts val="0"/>
              </a:spcAft>
              <a:buClr>
                <a:schemeClr val="lt1"/>
              </a:buClr>
              <a:buSzPts val="700"/>
              <a:buFont typeface="Century Gothic"/>
              <a:buNone/>
              <a:defRPr/>
            </a:lvl2pPr>
            <a:lvl3pPr marL="0" lvl="2" indent="0" algn="r">
              <a:spcBef>
                <a:spcPts val="0"/>
              </a:spcBef>
              <a:spcAft>
                <a:spcPts val="0"/>
              </a:spcAft>
              <a:buClr>
                <a:schemeClr val="lt1"/>
              </a:buClr>
              <a:buSzPts val="700"/>
              <a:buFont typeface="Century Gothic"/>
              <a:buNone/>
              <a:defRPr/>
            </a:lvl3pPr>
            <a:lvl4pPr marL="0" lvl="3" indent="0" algn="r">
              <a:spcBef>
                <a:spcPts val="0"/>
              </a:spcBef>
              <a:spcAft>
                <a:spcPts val="0"/>
              </a:spcAft>
              <a:buClr>
                <a:schemeClr val="lt1"/>
              </a:buClr>
              <a:buSzPts val="700"/>
              <a:buFont typeface="Century Gothic"/>
              <a:buNone/>
              <a:defRPr/>
            </a:lvl4pPr>
            <a:lvl5pPr marL="0" lvl="4" indent="0" algn="r">
              <a:spcBef>
                <a:spcPts val="0"/>
              </a:spcBef>
              <a:spcAft>
                <a:spcPts val="0"/>
              </a:spcAft>
              <a:buClr>
                <a:schemeClr val="lt1"/>
              </a:buClr>
              <a:buSzPts val="700"/>
              <a:buFont typeface="Century Gothic"/>
              <a:buNone/>
              <a:defRPr/>
            </a:lvl5pPr>
            <a:lvl6pPr marL="0" lvl="5" indent="0" algn="r">
              <a:spcBef>
                <a:spcPts val="0"/>
              </a:spcBef>
              <a:spcAft>
                <a:spcPts val="0"/>
              </a:spcAft>
              <a:buClr>
                <a:schemeClr val="lt1"/>
              </a:buClr>
              <a:buSzPts val="700"/>
              <a:buFont typeface="Century Gothic"/>
              <a:buNone/>
              <a:defRPr/>
            </a:lvl6pPr>
            <a:lvl7pPr marL="0" lvl="6" indent="0" algn="r">
              <a:spcBef>
                <a:spcPts val="0"/>
              </a:spcBef>
              <a:spcAft>
                <a:spcPts val="0"/>
              </a:spcAft>
              <a:buClr>
                <a:schemeClr val="lt1"/>
              </a:buClr>
              <a:buSzPts val="700"/>
              <a:buFont typeface="Century Gothic"/>
              <a:buNone/>
              <a:defRPr/>
            </a:lvl7pPr>
            <a:lvl8pPr marL="0" lvl="7" indent="0" algn="r">
              <a:spcBef>
                <a:spcPts val="0"/>
              </a:spcBef>
              <a:spcAft>
                <a:spcPts val="0"/>
              </a:spcAft>
              <a:buClr>
                <a:schemeClr val="lt1"/>
              </a:buClr>
              <a:buSzPts val="700"/>
              <a:buFont typeface="Century Gothic"/>
              <a:buNone/>
              <a:defRPr/>
            </a:lvl8pPr>
            <a:lvl9pPr marL="0" lvl="8" indent="0" algn="r">
              <a:spcBef>
                <a:spcPts val="0"/>
              </a:spcBef>
              <a:spcAft>
                <a:spcPts val="0"/>
              </a:spcAft>
              <a:buClr>
                <a:schemeClr val="lt1"/>
              </a:buClr>
              <a:buSzPts val="700"/>
              <a:buFont typeface="Century Gothic"/>
              <a:buNone/>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13"/>
          <p:cNvSpPr txBox="1"/>
          <p:nvPr/>
        </p:nvSpPr>
        <p:spPr>
          <a:xfrm>
            <a:off x="357188" y="700088"/>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lt1"/>
              </a:buClr>
              <a:buSzPts val="6000"/>
              <a:buFont typeface="Century Gothic"/>
              <a:buNone/>
            </a:pPr>
            <a:r>
              <a:rPr lang="en" sz="6000" b="0" i="0" u="none" strike="noStrike" cap="none">
                <a:solidFill>
                  <a:schemeClr val="lt1"/>
                </a:solidFill>
                <a:latin typeface="Century Gothic"/>
                <a:ea typeface="Century Gothic"/>
                <a:cs typeface="Century Gothic"/>
                <a:sym typeface="Century Gothic"/>
              </a:rPr>
              <a:t>“</a:t>
            </a:r>
            <a:endParaRPr/>
          </a:p>
        </p:txBody>
      </p:sp>
      <p:sp>
        <p:nvSpPr>
          <p:cNvPr id="94" name="Google Shape;94;p13"/>
          <p:cNvSpPr txBox="1"/>
          <p:nvPr/>
        </p:nvSpPr>
        <p:spPr>
          <a:xfrm>
            <a:off x="8238173" y="2025968"/>
            <a:ext cx="457200" cy="4386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lt1"/>
              </a:buClr>
              <a:buSzPts val="6000"/>
              <a:buFont typeface="Century Gothic"/>
              <a:buNone/>
            </a:pPr>
            <a:r>
              <a:rPr lang="en" sz="6000" b="0" i="0" u="none" strike="noStrike" cap="non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95"/>
        <p:cNvGrpSpPr/>
        <p:nvPr/>
      </p:nvGrpSpPr>
      <p:grpSpPr>
        <a:xfrm>
          <a:off x="0" y="0"/>
          <a:ext cx="0" cy="0"/>
          <a:chOff x="0" y="0"/>
          <a:chExt cx="0" cy="0"/>
        </a:xfrm>
      </p:grpSpPr>
      <p:pic>
        <p:nvPicPr>
          <p:cNvPr id="96" name="Google Shape;96;p14" descr="C0-HD-BTM.png"/>
          <p:cNvPicPr preferRelativeResize="0"/>
          <p:nvPr/>
        </p:nvPicPr>
        <p:blipFill rotWithShape="1">
          <a:blip r:embed="rId2">
            <a:alphaModFix/>
          </a:blip>
          <a:srcRect/>
          <a:stretch/>
        </p:blipFill>
        <p:spPr>
          <a:xfrm>
            <a:off x="0" y="3281362"/>
            <a:ext cx="9144000" cy="1862138"/>
          </a:xfrm>
          <a:prstGeom prst="rect">
            <a:avLst/>
          </a:prstGeom>
          <a:noFill/>
          <a:ln>
            <a:noFill/>
          </a:ln>
        </p:spPr>
      </p:pic>
      <p:sp>
        <p:nvSpPr>
          <p:cNvPr id="97" name="Google Shape;97;p14"/>
          <p:cNvSpPr txBox="1">
            <a:spLocks noGrp="1"/>
          </p:cNvSpPr>
          <p:nvPr>
            <p:ph type="title"/>
          </p:nvPr>
        </p:nvSpPr>
        <p:spPr>
          <a:xfrm>
            <a:off x="768371" y="843526"/>
            <a:ext cx="7609500" cy="188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Century Gothic"/>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4"/>
          <p:cNvSpPr txBox="1">
            <a:spLocks noGrp="1"/>
          </p:cNvSpPr>
          <p:nvPr>
            <p:ph type="body" idx="1"/>
          </p:nvPr>
        </p:nvSpPr>
        <p:spPr>
          <a:xfrm>
            <a:off x="768350" y="2736237"/>
            <a:ext cx="7608600" cy="750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200"/>
              <a:buNone/>
              <a:defRPr sz="1200"/>
            </a:lvl1pPr>
            <a:lvl2pPr marL="914400" lvl="1" indent="-228600" algn="l">
              <a:lnSpc>
                <a:spcPct val="90000"/>
              </a:lnSpc>
              <a:spcBef>
                <a:spcPts val="375"/>
              </a:spcBef>
              <a:spcAft>
                <a:spcPts val="0"/>
              </a:spcAft>
              <a:buClr>
                <a:schemeClr val="lt1"/>
              </a:buClr>
              <a:buSzPts val="1050"/>
              <a:buNone/>
              <a:defRPr sz="1050"/>
            </a:lvl2pPr>
            <a:lvl3pPr marL="1371600" lvl="2" indent="-228600" algn="l">
              <a:lnSpc>
                <a:spcPct val="90000"/>
              </a:lnSpc>
              <a:spcBef>
                <a:spcPts val="375"/>
              </a:spcBef>
              <a:spcAft>
                <a:spcPts val="0"/>
              </a:spcAft>
              <a:buClr>
                <a:schemeClr val="lt1"/>
              </a:buClr>
              <a:buSzPts val="900"/>
              <a:buNone/>
              <a:defRPr sz="900"/>
            </a:lvl3pPr>
            <a:lvl4pPr marL="1828800" lvl="3" indent="-228600" algn="l">
              <a:lnSpc>
                <a:spcPct val="90000"/>
              </a:lnSpc>
              <a:spcBef>
                <a:spcPts val="375"/>
              </a:spcBef>
              <a:spcAft>
                <a:spcPts val="0"/>
              </a:spcAft>
              <a:buClr>
                <a:schemeClr val="lt1"/>
              </a:buClr>
              <a:buSzPts val="750"/>
              <a:buNone/>
              <a:defRPr sz="750"/>
            </a:lvl4pPr>
            <a:lvl5pPr marL="2286000" lvl="4" indent="-228600" algn="l">
              <a:lnSpc>
                <a:spcPct val="90000"/>
              </a:lnSpc>
              <a:spcBef>
                <a:spcPts val="375"/>
              </a:spcBef>
              <a:spcAft>
                <a:spcPts val="0"/>
              </a:spcAft>
              <a:buClr>
                <a:schemeClr val="lt1"/>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99" name="Google Shape;99;p14"/>
          <p:cNvSpPr txBox="1">
            <a:spLocks noGrp="1"/>
          </p:cNvSpPr>
          <p:nvPr>
            <p:ph type="dt" idx="10"/>
          </p:nvPr>
        </p:nvSpPr>
        <p:spPr>
          <a:xfrm>
            <a:off x="5860839" y="284163"/>
            <a:ext cx="2183100" cy="27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
          <p:cNvSpPr txBox="1">
            <a:spLocks noGrp="1"/>
          </p:cNvSpPr>
          <p:nvPr>
            <p:ph type="ftr" idx="11"/>
          </p:nvPr>
        </p:nvSpPr>
        <p:spPr>
          <a:xfrm>
            <a:off x="514350" y="284163"/>
            <a:ext cx="52437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sldNum" idx="12"/>
          </p:nvPr>
        </p:nvSpPr>
        <p:spPr>
          <a:xfrm>
            <a:off x="8146839" y="285750"/>
            <a:ext cx="4827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lt1"/>
              </a:buClr>
              <a:buSzPts val="700"/>
              <a:buFont typeface="Century Gothic"/>
              <a:buNone/>
              <a:defRPr/>
            </a:lvl1pPr>
            <a:lvl2pPr marL="0" lvl="1" indent="0" algn="r">
              <a:spcBef>
                <a:spcPts val="0"/>
              </a:spcBef>
              <a:spcAft>
                <a:spcPts val="0"/>
              </a:spcAft>
              <a:buClr>
                <a:schemeClr val="lt1"/>
              </a:buClr>
              <a:buSzPts val="700"/>
              <a:buFont typeface="Century Gothic"/>
              <a:buNone/>
              <a:defRPr/>
            </a:lvl2pPr>
            <a:lvl3pPr marL="0" lvl="2" indent="0" algn="r">
              <a:spcBef>
                <a:spcPts val="0"/>
              </a:spcBef>
              <a:spcAft>
                <a:spcPts val="0"/>
              </a:spcAft>
              <a:buClr>
                <a:schemeClr val="lt1"/>
              </a:buClr>
              <a:buSzPts val="700"/>
              <a:buFont typeface="Century Gothic"/>
              <a:buNone/>
              <a:defRPr/>
            </a:lvl3pPr>
            <a:lvl4pPr marL="0" lvl="3" indent="0" algn="r">
              <a:spcBef>
                <a:spcPts val="0"/>
              </a:spcBef>
              <a:spcAft>
                <a:spcPts val="0"/>
              </a:spcAft>
              <a:buClr>
                <a:schemeClr val="lt1"/>
              </a:buClr>
              <a:buSzPts val="700"/>
              <a:buFont typeface="Century Gothic"/>
              <a:buNone/>
              <a:defRPr/>
            </a:lvl4pPr>
            <a:lvl5pPr marL="0" lvl="4" indent="0" algn="r">
              <a:spcBef>
                <a:spcPts val="0"/>
              </a:spcBef>
              <a:spcAft>
                <a:spcPts val="0"/>
              </a:spcAft>
              <a:buClr>
                <a:schemeClr val="lt1"/>
              </a:buClr>
              <a:buSzPts val="700"/>
              <a:buFont typeface="Century Gothic"/>
              <a:buNone/>
              <a:defRPr/>
            </a:lvl5pPr>
            <a:lvl6pPr marL="0" lvl="5" indent="0" algn="r">
              <a:spcBef>
                <a:spcPts val="0"/>
              </a:spcBef>
              <a:spcAft>
                <a:spcPts val="0"/>
              </a:spcAft>
              <a:buClr>
                <a:schemeClr val="lt1"/>
              </a:buClr>
              <a:buSzPts val="700"/>
              <a:buFont typeface="Century Gothic"/>
              <a:buNone/>
              <a:defRPr/>
            </a:lvl6pPr>
            <a:lvl7pPr marL="0" lvl="6" indent="0" algn="r">
              <a:spcBef>
                <a:spcPts val="0"/>
              </a:spcBef>
              <a:spcAft>
                <a:spcPts val="0"/>
              </a:spcAft>
              <a:buClr>
                <a:schemeClr val="lt1"/>
              </a:buClr>
              <a:buSzPts val="700"/>
              <a:buFont typeface="Century Gothic"/>
              <a:buNone/>
              <a:defRPr/>
            </a:lvl7pPr>
            <a:lvl8pPr marL="0" lvl="7" indent="0" algn="r">
              <a:spcBef>
                <a:spcPts val="0"/>
              </a:spcBef>
              <a:spcAft>
                <a:spcPts val="0"/>
              </a:spcAft>
              <a:buClr>
                <a:schemeClr val="lt1"/>
              </a:buClr>
              <a:buSzPts val="700"/>
              <a:buFont typeface="Century Gothic"/>
              <a:buNone/>
              <a:defRPr/>
            </a:lvl8pPr>
            <a:lvl9pPr marL="0" lvl="8" indent="0" algn="r">
              <a:spcBef>
                <a:spcPts val="0"/>
              </a:spcBef>
              <a:spcAft>
                <a:spcPts val="0"/>
              </a:spcAft>
              <a:buClr>
                <a:schemeClr val="lt1"/>
              </a:buClr>
              <a:buSzPts val="700"/>
              <a:buFont typeface="Century Gothic"/>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2171701" y="571500"/>
            <a:ext cx="6457800" cy="9780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5"/>
          <p:cNvSpPr txBox="1">
            <a:spLocks noGrp="1"/>
          </p:cNvSpPr>
          <p:nvPr>
            <p:ph type="body" idx="1"/>
          </p:nvPr>
        </p:nvSpPr>
        <p:spPr>
          <a:xfrm>
            <a:off x="514350" y="1651560"/>
            <a:ext cx="2592300" cy="462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lt1"/>
              </a:buClr>
              <a:buSzPts val="1800"/>
              <a:buNone/>
              <a:defRPr sz="1800" b="0">
                <a:solidFill>
                  <a:schemeClr val="lt1"/>
                </a:solidFill>
              </a:defRPr>
            </a:lvl1pPr>
            <a:lvl2pPr marL="914400" lvl="1" indent="-228600" algn="l">
              <a:lnSpc>
                <a:spcPct val="90000"/>
              </a:lnSpc>
              <a:spcBef>
                <a:spcPts val="375"/>
              </a:spcBef>
              <a:spcAft>
                <a:spcPts val="0"/>
              </a:spcAft>
              <a:buClr>
                <a:schemeClr val="lt1"/>
              </a:buClr>
              <a:buSzPts val="1500"/>
              <a:buNone/>
              <a:defRPr sz="1500" b="1"/>
            </a:lvl2pPr>
            <a:lvl3pPr marL="1371600" lvl="2" indent="-228600" algn="l">
              <a:lnSpc>
                <a:spcPct val="90000"/>
              </a:lnSpc>
              <a:spcBef>
                <a:spcPts val="375"/>
              </a:spcBef>
              <a:spcAft>
                <a:spcPts val="0"/>
              </a:spcAft>
              <a:buClr>
                <a:schemeClr val="lt1"/>
              </a:buClr>
              <a:buSzPts val="1350"/>
              <a:buNone/>
              <a:defRPr sz="1350" b="1"/>
            </a:lvl3pPr>
            <a:lvl4pPr marL="1828800" lvl="3" indent="-228600" algn="l">
              <a:lnSpc>
                <a:spcPct val="90000"/>
              </a:lnSpc>
              <a:spcBef>
                <a:spcPts val="375"/>
              </a:spcBef>
              <a:spcAft>
                <a:spcPts val="0"/>
              </a:spcAft>
              <a:buClr>
                <a:schemeClr val="lt1"/>
              </a:buClr>
              <a:buSzPts val="1200"/>
              <a:buNone/>
              <a:defRPr sz="1200" b="1"/>
            </a:lvl4pPr>
            <a:lvl5pPr marL="2286000" lvl="4" indent="-228600" algn="l">
              <a:lnSpc>
                <a:spcPct val="90000"/>
              </a:lnSpc>
              <a:spcBef>
                <a:spcPts val="375"/>
              </a:spcBef>
              <a:spcAft>
                <a:spcPts val="0"/>
              </a:spcAft>
              <a:buClr>
                <a:schemeClr val="lt1"/>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105" name="Google Shape;105;p15"/>
          <p:cNvSpPr txBox="1">
            <a:spLocks noGrp="1"/>
          </p:cNvSpPr>
          <p:nvPr>
            <p:ph type="body" idx="2"/>
          </p:nvPr>
        </p:nvSpPr>
        <p:spPr>
          <a:xfrm>
            <a:off x="514349" y="2178424"/>
            <a:ext cx="2592300" cy="2485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050"/>
              <a:buNone/>
              <a:defRPr sz="1050"/>
            </a:lvl1pPr>
            <a:lvl2pPr marL="914400" lvl="1" indent="-228600" algn="l">
              <a:lnSpc>
                <a:spcPct val="90000"/>
              </a:lnSpc>
              <a:spcBef>
                <a:spcPts val="375"/>
              </a:spcBef>
              <a:spcAft>
                <a:spcPts val="0"/>
              </a:spcAft>
              <a:buClr>
                <a:schemeClr val="lt1"/>
              </a:buClr>
              <a:buSzPts val="900"/>
              <a:buNone/>
              <a:defRPr sz="900"/>
            </a:lvl2pPr>
            <a:lvl3pPr marL="1371600" lvl="2" indent="-228600" algn="l">
              <a:lnSpc>
                <a:spcPct val="90000"/>
              </a:lnSpc>
              <a:spcBef>
                <a:spcPts val="375"/>
              </a:spcBef>
              <a:spcAft>
                <a:spcPts val="0"/>
              </a:spcAft>
              <a:buClr>
                <a:schemeClr val="lt1"/>
              </a:buClr>
              <a:buSzPts val="750"/>
              <a:buNone/>
              <a:defRPr sz="750"/>
            </a:lvl3pPr>
            <a:lvl4pPr marL="1828800" lvl="3" indent="-228600" algn="l">
              <a:lnSpc>
                <a:spcPct val="90000"/>
              </a:lnSpc>
              <a:spcBef>
                <a:spcPts val="375"/>
              </a:spcBef>
              <a:spcAft>
                <a:spcPts val="0"/>
              </a:spcAft>
              <a:buClr>
                <a:schemeClr val="lt1"/>
              </a:buClr>
              <a:buSzPts val="675"/>
              <a:buNone/>
              <a:defRPr sz="675"/>
            </a:lvl4pPr>
            <a:lvl5pPr marL="2286000" lvl="4" indent="-228600" algn="l">
              <a:lnSpc>
                <a:spcPct val="90000"/>
              </a:lnSpc>
              <a:spcBef>
                <a:spcPts val="375"/>
              </a:spcBef>
              <a:spcAft>
                <a:spcPts val="0"/>
              </a:spcAft>
              <a:buClr>
                <a:schemeClr val="lt1"/>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06" name="Google Shape;106;p15"/>
          <p:cNvSpPr txBox="1">
            <a:spLocks noGrp="1"/>
          </p:cNvSpPr>
          <p:nvPr>
            <p:ph type="body" idx="3"/>
          </p:nvPr>
        </p:nvSpPr>
        <p:spPr>
          <a:xfrm>
            <a:off x="3276600" y="1650999"/>
            <a:ext cx="2592300" cy="469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lt1"/>
              </a:buClr>
              <a:buSzPts val="1800"/>
              <a:buNone/>
              <a:defRPr sz="1800" b="0">
                <a:solidFill>
                  <a:schemeClr val="lt1"/>
                </a:solidFill>
              </a:defRPr>
            </a:lvl1pPr>
            <a:lvl2pPr marL="914400" lvl="1" indent="-228600" algn="l">
              <a:lnSpc>
                <a:spcPct val="90000"/>
              </a:lnSpc>
              <a:spcBef>
                <a:spcPts val="375"/>
              </a:spcBef>
              <a:spcAft>
                <a:spcPts val="0"/>
              </a:spcAft>
              <a:buClr>
                <a:schemeClr val="lt1"/>
              </a:buClr>
              <a:buSzPts val="1500"/>
              <a:buNone/>
              <a:defRPr sz="1500" b="1"/>
            </a:lvl2pPr>
            <a:lvl3pPr marL="1371600" lvl="2" indent="-228600" algn="l">
              <a:lnSpc>
                <a:spcPct val="90000"/>
              </a:lnSpc>
              <a:spcBef>
                <a:spcPts val="375"/>
              </a:spcBef>
              <a:spcAft>
                <a:spcPts val="0"/>
              </a:spcAft>
              <a:buClr>
                <a:schemeClr val="lt1"/>
              </a:buClr>
              <a:buSzPts val="1350"/>
              <a:buNone/>
              <a:defRPr sz="1350" b="1"/>
            </a:lvl3pPr>
            <a:lvl4pPr marL="1828800" lvl="3" indent="-228600" algn="l">
              <a:lnSpc>
                <a:spcPct val="90000"/>
              </a:lnSpc>
              <a:spcBef>
                <a:spcPts val="375"/>
              </a:spcBef>
              <a:spcAft>
                <a:spcPts val="0"/>
              </a:spcAft>
              <a:buClr>
                <a:schemeClr val="lt1"/>
              </a:buClr>
              <a:buSzPts val="1200"/>
              <a:buNone/>
              <a:defRPr sz="1200" b="1"/>
            </a:lvl4pPr>
            <a:lvl5pPr marL="2286000" lvl="4" indent="-228600" algn="l">
              <a:lnSpc>
                <a:spcPct val="90000"/>
              </a:lnSpc>
              <a:spcBef>
                <a:spcPts val="375"/>
              </a:spcBef>
              <a:spcAft>
                <a:spcPts val="0"/>
              </a:spcAft>
              <a:buClr>
                <a:schemeClr val="lt1"/>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107" name="Google Shape;107;p15"/>
          <p:cNvSpPr txBox="1">
            <a:spLocks noGrp="1"/>
          </p:cNvSpPr>
          <p:nvPr>
            <p:ph type="body" idx="4"/>
          </p:nvPr>
        </p:nvSpPr>
        <p:spPr>
          <a:xfrm>
            <a:off x="3275144" y="2178050"/>
            <a:ext cx="2592300" cy="2486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050"/>
              <a:buNone/>
              <a:defRPr sz="1050"/>
            </a:lvl1pPr>
            <a:lvl2pPr marL="914400" lvl="1" indent="-228600" algn="l">
              <a:lnSpc>
                <a:spcPct val="90000"/>
              </a:lnSpc>
              <a:spcBef>
                <a:spcPts val="375"/>
              </a:spcBef>
              <a:spcAft>
                <a:spcPts val="0"/>
              </a:spcAft>
              <a:buClr>
                <a:schemeClr val="lt1"/>
              </a:buClr>
              <a:buSzPts val="900"/>
              <a:buNone/>
              <a:defRPr sz="900"/>
            </a:lvl2pPr>
            <a:lvl3pPr marL="1371600" lvl="2" indent="-228600" algn="l">
              <a:lnSpc>
                <a:spcPct val="90000"/>
              </a:lnSpc>
              <a:spcBef>
                <a:spcPts val="375"/>
              </a:spcBef>
              <a:spcAft>
                <a:spcPts val="0"/>
              </a:spcAft>
              <a:buClr>
                <a:schemeClr val="lt1"/>
              </a:buClr>
              <a:buSzPts val="750"/>
              <a:buNone/>
              <a:defRPr sz="750"/>
            </a:lvl3pPr>
            <a:lvl4pPr marL="1828800" lvl="3" indent="-228600" algn="l">
              <a:lnSpc>
                <a:spcPct val="90000"/>
              </a:lnSpc>
              <a:spcBef>
                <a:spcPts val="375"/>
              </a:spcBef>
              <a:spcAft>
                <a:spcPts val="0"/>
              </a:spcAft>
              <a:buClr>
                <a:schemeClr val="lt1"/>
              </a:buClr>
              <a:buSzPts val="675"/>
              <a:buNone/>
              <a:defRPr sz="675"/>
            </a:lvl4pPr>
            <a:lvl5pPr marL="2286000" lvl="4" indent="-228600" algn="l">
              <a:lnSpc>
                <a:spcPct val="90000"/>
              </a:lnSpc>
              <a:spcBef>
                <a:spcPts val="375"/>
              </a:spcBef>
              <a:spcAft>
                <a:spcPts val="0"/>
              </a:spcAft>
              <a:buClr>
                <a:schemeClr val="lt1"/>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08" name="Google Shape;108;p15"/>
          <p:cNvSpPr txBox="1">
            <a:spLocks noGrp="1"/>
          </p:cNvSpPr>
          <p:nvPr>
            <p:ph type="body" idx="5"/>
          </p:nvPr>
        </p:nvSpPr>
        <p:spPr>
          <a:xfrm>
            <a:off x="6038850" y="1644649"/>
            <a:ext cx="2592300" cy="469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lt1"/>
              </a:buClr>
              <a:buSzPts val="1800"/>
              <a:buNone/>
              <a:defRPr sz="1800" b="0">
                <a:solidFill>
                  <a:schemeClr val="lt1"/>
                </a:solidFill>
              </a:defRPr>
            </a:lvl1pPr>
            <a:lvl2pPr marL="914400" lvl="1" indent="-228600" algn="l">
              <a:lnSpc>
                <a:spcPct val="90000"/>
              </a:lnSpc>
              <a:spcBef>
                <a:spcPts val="375"/>
              </a:spcBef>
              <a:spcAft>
                <a:spcPts val="0"/>
              </a:spcAft>
              <a:buClr>
                <a:schemeClr val="lt1"/>
              </a:buClr>
              <a:buSzPts val="1500"/>
              <a:buNone/>
              <a:defRPr sz="1500" b="1"/>
            </a:lvl2pPr>
            <a:lvl3pPr marL="1371600" lvl="2" indent="-228600" algn="l">
              <a:lnSpc>
                <a:spcPct val="90000"/>
              </a:lnSpc>
              <a:spcBef>
                <a:spcPts val="375"/>
              </a:spcBef>
              <a:spcAft>
                <a:spcPts val="0"/>
              </a:spcAft>
              <a:buClr>
                <a:schemeClr val="lt1"/>
              </a:buClr>
              <a:buSzPts val="1350"/>
              <a:buNone/>
              <a:defRPr sz="1350" b="1"/>
            </a:lvl3pPr>
            <a:lvl4pPr marL="1828800" lvl="3" indent="-228600" algn="l">
              <a:lnSpc>
                <a:spcPct val="90000"/>
              </a:lnSpc>
              <a:spcBef>
                <a:spcPts val="375"/>
              </a:spcBef>
              <a:spcAft>
                <a:spcPts val="0"/>
              </a:spcAft>
              <a:buClr>
                <a:schemeClr val="lt1"/>
              </a:buClr>
              <a:buSzPts val="1200"/>
              <a:buNone/>
              <a:defRPr sz="1200" b="1"/>
            </a:lvl4pPr>
            <a:lvl5pPr marL="2286000" lvl="4" indent="-228600" algn="l">
              <a:lnSpc>
                <a:spcPct val="90000"/>
              </a:lnSpc>
              <a:spcBef>
                <a:spcPts val="375"/>
              </a:spcBef>
              <a:spcAft>
                <a:spcPts val="0"/>
              </a:spcAft>
              <a:buClr>
                <a:schemeClr val="lt1"/>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109" name="Google Shape;109;p15"/>
          <p:cNvSpPr txBox="1">
            <a:spLocks noGrp="1"/>
          </p:cNvSpPr>
          <p:nvPr>
            <p:ph type="body" idx="6"/>
          </p:nvPr>
        </p:nvSpPr>
        <p:spPr>
          <a:xfrm>
            <a:off x="6038851" y="2178424"/>
            <a:ext cx="2592300" cy="2485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050"/>
              <a:buNone/>
              <a:defRPr sz="1050"/>
            </a:lvl1pPr>
            <a:lvl2pPr marL="914400" lvl="1" indent="-228600" algn="l">
              <a:lnSpc>
                <a:spcPct val="90000"/>
              </a:lnSpc>
              <a:spcBef>
                <a:spcPts val="375"/>
              </a:spcBef>
              <a:spcAft>
                <a:spcPts val="0"/>
              </a:spcAft>
              <a:buClr>
                <a:schemeClr val="lt1"/>
              </a:buClr>
              <a:buSzPts val="900"/>
              <a:buNone/>
              <a:defRPr sz="900"/>
            </a:lvl2pPr>
            <a:lvl3pPr marL="1371600" lvl="2" indent="-228600" algn="l">
              <a:lnSpc>
                <a:spcPct val="90000"/>
              </a:lnSpc>
              <a:spcBef>
                <a:spcPts val="375"/>
              </a:spcBef>
              <a:spcAft>
                <a:spcPts val="0"/>
              </a:spcAft>
              <a:buClr>
                <a:schemeClr val="lt1"/>
              </a:buClr>
              <a:buSzPts val="750"/>
              <a:buNone/>
              <a:defRPr sz="750"/>
            </a:lvl3pPr>
            <a:lvl4pPr marL="1828800" lvl="3" indent="-228600" algn="l">
              <a:lnSpc>
                <a:spcPct val="90000"/>
              </a:lnSpc>
              <a:spcBef>
                <a:spcPts val="375"/>
              </a:spcBef>
              <a:spcAft>
                <a:spcPts val="0"/>
              </a:spcAft>
              <a:buClr>
                <a:schemeClr val="lt1"/>
              </a:buClr>
              <a:buSzPts val="675"/>
              <a:buNone/>
              <a:defRPr sz="675"/>
            </a:lvl4pPr>
            <a:lvl5pPr marL="2286000" lvl="4" indent="-228600" algn="l">
              <a:lnSpc>
                <a:spcPct val="90000"/>
              </a:lnSpc>
              <a:spcBef>
                <a:spcPts val="375"/>
              </a:spcBef>
              <a:spcAft>
                <a:spcPts val="0"/>
              </a:spcAft>
              <a:buClr>
                <a:schemeClr val="lt1"/>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10" name="Google Shape;110;p15"/>
          <p:cNvSpPr txBox="1">
            <a:spLocks noGrp="1"/>
          </p:cNvSpPr>
          <p:nvPr>
            <p:ph type="dt" idx="10"/>
          </p:nvPr>
        </p:nvSpPr>
        <p:spPr>
          <a:xfrm>
            <a:off x="6446520" y="4767263"/>
            <a:ext cx="2183100" cy="27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5"/>
          <p:cNvSpPr txBox="1">
            <a:spLocks noGrp="1"/>
          </p:cNvSpPr>
          <p:nvPr>
            <p:ph type="ftr" idx="11"/>
          </p:nvPr>
        </p:nvSpPr>
        <p:spPr>
          <a:xfrm>
            <a:off x="514350" y="4766884"/>
            <a:ext cx="58293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5"/>
          <p:cNvSpPr txBox="1">
            <a:spLocks noGrp="1"/>
          </p:cNvSpPr>
          <p:nvPr>
            <p:ph type="sldNum" idx="12"/>
          </p:nvPr>
        </p:nvSpPr>
        <p:spPr>
          <a:xfrm>
            <a:off x="6572250" y="285750"/>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lt1"/>
              </a:buClr>
              <a:buSzPts val="700"/>
              <a:buFont typeface="Century Gothic"/>
              <a:buNone/>
              <a:defRPr/>
            </a:lvl1pPr>
            <a:lvl2pPr marL="0" lvl="1" indent="0" algn="r">
              <a:spcBef>
                <a:spcPts val="0"/>
              </a:spcBef>
              <a:spcAft>
                <a:spcPts val="0"/>
              </a:spcAft>
              <a:buClr>
                <a:schemeClr val="lt1"/>
              </a:buClr>
              <a:buSzPts val="700"/>
              <a:buFont typeface="Century Gothic"/>
              <a:buNone/>
              <a:defRPr/>
            </a:lvl2pPr>
            <a:lvl3pPr marL="0" lvl="2" indent="0" algn="r">
              <a:spcBef>
                <a:spcPts val="0"/>
              </a:spcBef>
              <a:spcAft>
                <a:spcPts val="0"/>
              </a:spcAft>
              <a:buClr>
                <a:schemeClr val="lt1"/>
              </a:buClr>
              <a:buSzPts val="700"/>
              <a:buFont typeface="Century Gothic"/>
              <a:buNone/>
              <a:defRPr/>
            </a:lvl3pPr>
            <a:lvl4pPr marL="0" lvl="3" indent="0" algn="r">
              <a:spcBef>
                <a:spcPts val="0"/>
              </a:spcBef>
              <a:spcAft>
                <a:spcPts val="0"/>
              </a:spcAft>
              <a:buClr>
                <a:schemeClr val="lt1"/>
              </a:buClr>
              <a:buSzPts val="700"/>
              <a:buFont typeface="Century Gothic"/>
              <a:buNone/>
              <a:defRPr/>
            </a:lvl4pPr>
            <a:lvl5pPr marL="0" lvl="4" indent="0" algn="r">
              <a:spcBef>
                <a:spcPts val="0"/>
              </a:spcBef>
              <a:spcAft>
                <a:spcPts val="0"/>
              </a:spcAft>
              <a:buClr>
                <a:schemeClr val="lt1"/>
              </a:buClr>
              <a:buSzPts val="700"/>
              <a:buFont typeface="Century Gothic"/>
              <a:buNone/>
              <a:defRPr/>
            </a:lvl5pPr>
            <a:lvl6pPr marL="0" lvl="5" indent="0" algn="r">
              <a:spcBef>
                <a:spcPts val="0"/>
              </a:spcBef>
              <a:spcAft>
                <a:spcPts val="0"/>
              </a:spcAft>
              <a:buClr>
                <a:schemeClr val="lt1"/>
              </a:buClr>
              <a:buSzPts val="700"/>
              <a:buFont typeface="Century Gothic"/>
              <a:buNone/>
              <a:defRPr/>
            </a:lvl6pPr>
            <a:lvl7pPr marL="0" lvl="6" indent="0" algn="r">
              <a:spcBef>
                <a:spcPts val="0"/>
              </a:spcBef>
              <a:spcAft>
                <a:spcPts val="0"/>
              </a:spcAft>
              <a:buClr>
                <a:schemeClr val="lt1"/>
              </a:buClr>
              <a:buSzPts val="700"/>
              <a:buFont typeface="Century Gothic"/>
              <a:buNone/>
              <a:defRPr/>
            </a:lvl7pPr>
            <a:lvl8pPr marL="0" lvl="7" indent="0" algn="r">
              <a:spcBef>
                <a:spcPts val="0"/>
              </a:spcBef>
              <a:spcAft>
                <a:spcPts val="0"/>
              </a:spcAft>
              <a:buClr>
                <a:schemeClr val="lt1"/>
              </a:buClr>
              <a:buSzPts val="700"/>
              <a:buFont typeface="Century Gothic"/>
              <a:buNone/>
              <a:defRPr/>
            </a:lvl8pPr>
            <a:lvl9pPr marL="0" lvl="8" indent="0" algn="r">
              <a:spcBef>
                <a:spcPts val="0"/>
              </a:spcBef>
              <a:spcAft>
                <a:spcPts val="0"/>
              </a:spcAft>
              <a:buClr>
                <a:schemeClr val="lt1"/>
              </a:buClr>
              <a:buSzPts val="700"/>
              <a:buFont typeface="Century Gothic"/>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2171701" y="571500"/>
            <a:ext cx="6457800" cy="9717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16"/>
          <p:cNvSpPr txBox="1">
            <a:spLocks noGrp="1"/>
          </p:cNvSpPr>
          <p:nvPr>
            <p:ph type="body" idx="1"/>
          </p:nvPr>
        </p:nvSpPr>
        <p:spPr>
          <a:xfrm>
            <a:off x="516463" y="3143250"/>
            <a:ext cx="2588700" cy="5121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lt1"/>
              </a:buClr>
              <a:buSzPts val="1800"/>
              <a:buNone/>
              <a:defRPr sz="1800" b="0">
                <a:solidFill>
                  <a:schemeClr val="lt1"/>
                </a:solidFill>
              </a:defRPr>
            </a:lvl1pPr>
            <a:lvl2pPr marL="914400" lvl="1" indent="-228600" algn="l">
              <a:lnSpc>
                <a:spcPct val="90000"/>
              </a:lnSpc>
              <a:spcBef>
                <a:spcPts val="375"/>
              </a:spcBef>
              <a:spcAft>
                <a:spcPts val="0"/>
              </a:spcAft>
              <a:buClr>
                <a:schemeClr val="lt1"/>
              </a:buClr>
              <a:buSzPts val="1500"/>
              <a:buNone/>
              <a:defRPr sz="1500" b="1"/>
            </a:lvl2pPr>
            <a:lvl3pPr marL="1371600" lvl="2" indent="-228600" algn="l">
              <a:lnSpc>
                <a:spcPct val="90000"/>
              </a:lnSpc>
              <a:spcBef>
                <a:spcPts val="375"/>
              </a:spcBef>
              <a:spcAft>
                <a:spcPts val="0"/>
              </a:spcAft>
              <a:buClr>
                <a:schemeClr val="lt1"/>
              </a:buClr>
              <a:buSzPts val="1350"/>
              <a:buNone/>
              <a:defRPr sz="1350" b="1"/>
            </a:lvl3pPr>
            <a:lvl4pPr marL="1828800" lvl="3" indent="-228600" algn="l">
              <a:lnSpc>
                <a:spcPct val="90000"/>
              </a:lnSpc>
              <a:spcBef>
                <a:spcPts val="375"/>
              </a:spcBef>
              <a:spcAft>
                <a:spcPts val="0"/>
              </a:spcAft>
              <a:buClr>
                <a:schemeClr val="lt1"/>
              </a:buClr>
              <a:buSzPts val="1200"/>
              <a:buNone/>
              <a:defRPr sz="1200" b="1"/>
            </a:lvl4pPr>
            <a:lvl5pPr marL="2286000" lvl="4" indent="-228600" algn="l">
              <a:lnSpc>
                <a:spcPct val="90000"/>
              </a:lnSpc>
              <a:spcBef>
                <a:spcPts val="375"/>
              </a:spcBef>
              <a:spcAft>
                <a:spcPts val="0"/>
              </a:spcAft>
              <a:buClr>
                <a:schemeClr val="lt1"/>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116" name="Google Shape;116;p16"/>
          <p:cNvSpPr>
            <a:spLocks noGrp="1"/>
          </p:cNvSpPr>
          <p:nvPr>
            <p:ph type="pic" idx="2"/>
          </p:nvPr>
        </p:nvSpPr>
        <p:spPr>
          <a:xfrm>
            <a:off x="516463" y="1771650"/>
            <a:ext cx="2588700" cy="1143000"/>
          </a:xfrm>
          <a:prstGeom prst="roundRect">
            <a:avLst>
              <a:gd name="adj" fmla="val 0"/>
            </a:avLst>
          </a:prstGeom>
          <a:noFill/>
          <a:ln>
            <a:noFill/>
          </a:ln>
          <a:effectLst>
            <a:outerShdw blurRad="50800" dist="50800" dir="5400000" algn="tl" rotWithShape="0">
              <a:srgbClr val="000000">
                <a:alpha val="42745"/>
              </a:srgbClr>
            </a:outerShdw>
          </a:effectLst>
        </p:spPr>
      </p:sp>
      <p:sp>
        <p:nvSpPr>
          <p:cNvPr id="117" name="Google Shape;117;p16"/>
          <p:cNvSpPr txBox="1">
            <a:spLocks noGrp="1"/>
          </p:cNvSpPr>
          <p:nvPr>
            <p:ph type="body" idx="3"/>
          </p:nvPr>
        </p:nvSpPr>
        <p:spPr>
          <a:xfrm>
            <a:off x="516463" y="3655323"/>
            <a:ext cx="2588700" cy="1008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050"/>
              <a:buNone/>
              <a:defRPr sz="1050"/>
            </a:lvl1pPr>
            <a:lvl2pPr marL="914400" lvl="1" indent="-228600" algn="l">
              <a:lnSpc>
                <a:spcPct val="90000"/>
              </a:lnSpc>
              <a:spcBef>
                <a:spcPts val="375"/>
              </a:spcBef>
              <a:spcAft>
                <a:spcPts val="0"/>
              </a:spcAft>
              <a:buClr>
                <a:schemeClr val="lt1"/>
              </a:buClr>
              <a:buSzPts val="900"/>
              <a:buNone/>
              <a:defRPr sz="900"/>
            </a:lvl2pPr>
            <a:lvl3pPr marL="1371600" lvl="2" indent="-228600" algn="l">
              <a:lnSpc>
                <a:spcPct val="90000"/>
              </a:lnSpc>
              <a:spcBef>
                <a:spcPts val="375"/>
              </a:spcBef>
              <a:spcAft>
                <a:spcPts val="0"/>
              </a:spcAft>
              <a:buClr>
                <a:schemeClr val="lt1"/>
              </a:buClr>
              <a:buSzPts val="750"/>
              <a:buNone/>
              <a:defRPr sz="750"/>
            </a:lvl3pPr>
            <a:lvl4pPr marL="1828800" lvl="3" indent="-228600" algn="l">
              <a:lnSpc>
                <a:spcPct val="90000"/>
              </a:lnSpc>
              <a:spcBef>
                <a:spcPts val="375"/>
              </a:spcBef>
              <a:spcAft>
                <a:spcPts val="0"/>
              </a:spcAft>
              <a:buClr>
                <a:schemeClr val="lt1"/>
              </a:buClr>
              <a:buSzPts val="675"/>
              <a:buNone/>
              <a:defRPr sz="675"/>
            </a:lvl4pPr>
            <a:lvl5pPr marL="2286000" lvl="4" indent="-228600" algn="l">
              <a:lnSpc>
                <a:spcPct val="90000"/>
              </a:lnSpc>
              <a:spcBef>
                <a:spcPts val="375"/>
              </a:spcBef>
              <a:spcAft>
                <a:spcPts val="0"/>
              </a:spcAft>
              <a:buClr>
                <a:schemeClr val="lt1"/>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18" name="Google Shape;118;p16"/>
          <p:cNvSpPr txBox="1">
            <a:spLocks noGrp="1"/>
          </p:cNvSpPr>
          <p:nvPr>
            <p:ph type="body" idx="4"/>
          </p:nvPr>
        </p:nvSpPr>
        <p:spPr>
          <a:xfrm>
            <a:off x="3280698" y="3143250"/>
            <a:ext cx="2586600" cy="5121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lt1"/>
              </a:buClr>
              <a:buSzPts val="1800"/>
              <a:buNone/>
              <a:defRPr sz="1800" b="0">
                <a:solidFill>
                  <a:schemeClr val="lt1"/>
                </a:solidFill>
              </a:defRPr>
            </a:lvl1pPr>
            <a:lvl2pPr marL="914400" lvl="1" indent="-228600" algn="l">
              <a:lnSpc>
                <a:spcPct val="90000"/>
              </a:lnSpc>
              <a:spcBef>
                <a:spcPts val="375"/>
              </a:spcBef>
              <a:spcAft>
                <a:spcPts val="0"/>
              </a:spcAft>
              <a:buClr>
                <a:schemeClr val="lt1"/>
              </a:buClr>
              <a:buSzPts val="1500"/>
              <a:buNone/>
              <a:defRPr sz="1500" b="1"/>
            </a:lvl2pPr>
            <a:lvl3pPr marL="1371600" lvl="2" indent="-228600" algn="l">
              <a:lnSpc>
                <a:spcPct val="90000"/>
              </a:lnSpc>
              <a:spcBef>
                <a:spcPts val="375"/>
              </a:spcBef>
              <a:spcAft>
                <a:spcPts val="0"/>
              </a:spcAft>
              <a:buClr>
                <a:schemeClr val="lt1"/>
              </a:buClr>
              <a:buSzPts val="1350"/>
              <a:buNone/>
              <a:defRPr sz="1350" b="1"/>
            </a:lvl3pPr>
            <a:lvl4pPr marL="1828800" lvl="3" indent="-228600" algn="l">
              <a:lnSpc>
                <a:spcPct val="90000"/>
              </a:lnSpc>
              <a:spcBef>
                <a:spcPts val="375"/>
              </a:spcBef>
              <a:spcAft>
                <a:spcPts val="0"/>
              </a:spcAft>
              <a:buClr>
                <a:schemeClr val="lt1"/>
              </a:buClr>
              <a:buSzPts val="1200"/>
              <a:buNone/>
              <a:defRPr sz="1200" b="1"/>
            </a:lvl4pPr>
            <a:lvl5pPr marL="2286000" lvl="4" indent="-228600" algn="l">
              <a:lnSpc>
                <a:spcPct val="90000"/>
              </a:lnSpc>
              <a:spcBef>
                <a:spcPts val="375"/>
              </a:spcBef>
              <a:spcAft>
                <a:spcPts val="0"/>
              </a:spcAft>
              <a:buClr>
                <a:schemeClr val="lt1"/>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119" name="Google Shape;119;p16"/>
          <p:cNvSpPr>
            <a:spLocks noGrp="1"/>
          </p:cNvSpPr>
          <p:nvPr>
            <p:ph type="pic" idx="5"/>
          </p:nvPr>
        </p:nvSpPr>
        <p:spPr>
          <a:xfrm>
            <a:off x="3280697" y="1771650"/>
            <a:ext cx="2586600" cy="1143000"/>
          </a:xfrm>
          <a:prstGeom prst="roundRect">
            <a:avLst>
              <a:gd name="adj" fmla="val 0"/>
            </a:avLst>
          </a:prstGeom>
          <a:noFill/>
          <a:ln>
            <a:noFill/>
          </a:ln>
          <a:effectLst>
            <a:outerShdw blurRad="50800" dist="50800" dir="5400000" algn="tl" rotWithShape="0">
              <a:srgbClr val="000000">
                <a:alpha val="42745"/>
              </a:srgbClr>
            </a:outerShdw>
          </a:effectLst>
        </p:spPr>
      </p:sp>
      <p:sp>
        <p:nvSpPr>
          <p:cNvPr id="120" name="Google Shape;120;p16"/>
          <p:cNvSpPr txBox="1">
            <a:spLocks noGrp="1"/>
          </p:cNvSpPr>
          <p:nvPr>
            <p:ph type="body" idx="6"/>
          </p:nvPr>
        </p:nvSpPr>
        <p:spPr>
          <a:xfrm>
            <a:off x="3280699" y="3655323"/>
            <a:ext cx="2586600" cy="1008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050"/>
              <a:buNone/>
              <a:defRPr sz="1050"/>
            </a:lvl1pPr>
            <a:lvl2pPr marL="914400" lvl="1" indent="-228600" algn="l">
              <a:lnSpc>
                <a:spcPct val="90000"/>
              </a:lnSpc>
              <a:spcBef>
                <a:spcPts val="375"/>
              </a:spcBef>
              <a:spcAft>
                <a:spcPts val="0"/>
              </a:spcAft>
              <a:buClr>
                <a:schemeClr val="lt1"/>
              </a:buClr>
              <a:buSzPts val="900"/>
              <a:buNone/>
              <a:defRPr sz="900"/>
            </a:lvl2pPr>
            <a:lvl3pPr marL="1371600" lvl="2" indent="-228600" algn="l">
              <a:lnSpc>
                <a:spcPct val="90000"/>
              </a:lnSpc>
              <a:spcBef>
                <a:spcPts val="375"/>
              </a:spcBef>
              <a:spcAft>
                <a:spcPts val="0"/>
              </a:spcAft>
              <a:buClr>
                <a:schemeClr val="lt1"/>
              </a:buClr>
              <a:buSzPts val="750"/>
              <a:buNone/>
              <a:defRPr sz="750"/>
            </a:lvl3pPr>
            <a:lvl4pPr marL="1828800" lvl="3" indent="-228600" algn="l">
              <a:lnSpc>
                <a:spcPct val="90000"/>
              </a:lnSpc>
              <a:spcBef>
                <a:spcPts val="375"/>
              </a:spcBef>
              <a:spcAft>
                <a:spcPts val="0"/>
              </a:spcAft>
              <a:buClr>
                <a:schemeClr val="lt1"/>
              </a:buClr>
              <a:buSzPts val="675"/>
              <a:buNone/>
              <a:defRPr sz="675"/>
            </a:lvl4pPr>
            <a:lvl5pPr marL="2286000" lvl="4" indent="-228600" algn="l">
              <a:lnSpc>
                <a:spcPct val="90000"/>
              </a:lnSpc>
              <a:spcBef>
                <a:spcPts val="375"/>
              </a:spcBef>
              <a:spcAft>
                <a:spcPts val="0"/>
              </a:spcAft>
              <a:buClr>
                <a:schemeClr val="lt1"/>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21" name="Google Shape;121;p16"/>
          <p:cNvSpPr txBox="1">
            <a:spLocks noGrp="1"/>
          </p:cNvSpPr>
          <p:nvPr>
            <p:ph type="body" idx="7"/>
          </p:nvPr>
        </p:nvSpPr>
        <p:spPr>
          <a:xfrm>
            <a:off x="6037299" y="3143250"/>
            <a:ext cx="2592300" cy="5121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lt1"/>
              </a:buClr>
              <a:buSzPts val="1800"/>
              <a:buNone/>
              <a:defRPr sz="1800" b="0">
                <a:solidFill>
                  <a:schemeClr val="lt1"/>
                </a:solidFill>
              </a:defRPr>
            </a:lvl1pPr>
            <a:lvl2pPr marL="914400" lvl="1" indent="-228600" algn="l">
              <a:lnSpc>
                <a:spcPct val="90000"/>
              </a:lnSpc>
              <a:spcBef>
                <a:spcPts val="375"/>
              </a:spcBef>
              <a:spcAft>
                <a:spcPts val="0"/>
              </a:spcAft>
              <a:buClr>
                <a:schemeClr val="lt1"/>
              </a:buClr>
              <a:buSzPts val="1500"/>
              <a:buNone/>
              <a:defRPr sz="1500" b="1"/>
            </a:lvl2pPr>
            <a:lvl3pPr marL="1371600" lvl="2" indent="-228600" algn="l">
              <a:lnSpc>
                <a:spcPct val="90000"/>
              </a:lnSpc>
              <a:spcBef>
                <a:spcPts val="375"/>
              </a:spcBef>
              <a:spcAft>
                <a:spcPts val="0"/>
              </a:spcAft>
              <a:buClr>
                <a:schemeClr val="lt1"/>
              </a:buClr>
              <a:buSzPts val="1350"/>
              <a:buNone/>
              <a:defRPr sz="1350" b="1"/>
            </a:lvl3pPr>
            <a:lvl4pPr marL="1828800" lvl="3" indent="-228600" algn="l">
              <a:lnSpc>
                <a:spcPct val="90000"/>
              </a:lnSpc>
              <a:spcBef>
                <a:spcPts val="375"/>
              </a:spcBef>
              <a:spcAft>
                <a:spcPts val="0"/>
              </a:spcAft>
              <a:buClr>
                <a:schemeClr val="lt1"/>
              </a:buClr>
              <a:buSzPts val="1200"/>
              <a:buNone/>
              <a:defRPr sz="1200" b="1"/>
            </a:lvl4pPr>
            <a:lvl5pPr marL="2286000" lvl="4" indent="-228600" algn="l">
              <a:lnSpc>
                <a:spcPct val="90000"/>
              </a:lnSpc>
              <a:spcBef>
                <a:spcPts val="375"/>
              </a:spcBef>
              <a:spcAft>
                <a:spcPts val="0"/>
              </a:spcAft>
              <a:buClr>
                <a:schemeClr val="lt1"/>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122" name="Google Shape;122;p16"/>
          <p:cNvSpPr>
            <a:spLocks noGrp="1"/>
          </p:cNvSpPr>
          <p:nvPr>
            <p:ph type="pic" idx="8"/>
          </p:nvPr>
        </p:nvSpPr>
        <p:spPr>
          <a:xfrm>
            <a:off x="6037391" y="1771650"/>
            <a:ext cx="2586000" cy="1143000"/>
          </a:xfrm>
          <a:prstGeom prst="roundRect">
            <a:avLst>
              <a:gd name="adj" fmla="val 0"/>
            </a:avLst>
          </a:prstGeom>
          <a:noFill/>
          <a:ln>
            <a:noFill/>
          </a:ln>
          <a:effectLst>
            <a:outerShdw blurRad="50800" dist="50800" dir="5400000" algn="tl" rotWithShape="0">
              <a:srgbClr val="000000">
                <a:alpha val="42745"/>
              </a:srgbClr>
            </a:outerShdw>
          </a:effectLst>
        </p:spPr>
      </p:sp>
      <p:sp>
        <p:nvSpPr>
          <p:cNvPr id="123" name="Google Shape;123;p16"/>
          <p:cNvSpPr txBox="1">
            <a:spLocks noGrp="1"/>
          </p:cNvSpPr>
          <p:nvPr>
            <p:ph type="body" idx="9"/>
          </p:nvPr>
        </p:nvSpPr>
        <p:spPr>
          <a:xfrm>
            <a:off x="6037299" y="3655321"/>
            <a:ext cx="2589300" cy="1008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050"/>
              <a:buNone/>
              <a:defRPr sz="1050"/>
            </a:lvl1pPr>
            <a:lvl2pPr marL="914400" lvl="1" indent="-228600" algn="l">
              <a:lnSpc>
                <a:spcPct val="90000"/>
              </a:lnSpc>
              <a:spcBef>
                <a:spcPts val="375"/>
              </a:spcBef>
              <a:spcAft>
                <a:spcPts val="0"/>
              </a:spcAft>
              <a:buClr>
                <a:schemeClr val="lt1"/>
              </a:buClr>
              <a:buSzPts val="900"/>
              <a:buNone/>
              <a:defRPr sz="900"/>
            </a:lvl2pPr>
            <a:lvl3pPr marL="1371600" lvl="2" indent="-228600" algn="l">
              <a:lnSpc>
                <a:spcPct val="90000"/>
              </a:lnSpc>
              <a:spcBef>
                <a:spcPts val="375"/>
              </a:spcBef>
              <a:spcAft>
                <a:spcPts val="0"/>
              </a:spcAft>
              <a:buClr>
                <a:schemeClr val="lt1"/>
              </a:buClr>
              <a:buSzPts val="750"/>
              <a:buNone/>
              <a:defRPr sz="750"/>
            </a:lvl3pPr>
            <a:lvl4pPr marL="1828800" lvl="3" indent="-228600" algn="l">
              <a:lnSpc>
                <a:spcPct val="90000"/>
              </a:lnSpc>
              <a:spcBef>
                <a:spcPts val="375"/>
              </a:spcBef>
              <a:spcAft>
                <a:spcPts val="0"/>
              </a:spcAft>
              <a:buClr>
                <a:schemeClr val="lt1"/>
              </a:buClr>
              <a:buSzPts val="675"/>
              <a:buNone/>
              <a:defRPr sz="675"/>
            </a:lvl4pPr>
            <a:lvl5pPr marL="2286000" lvl="4" indent="-228600" algn="l">
              <a:lnSpc>
                <a:spcPct val="90000"/>
              </a:lnSpc>
              <a:spcBef>
                <a:spcPts val="375"/>
              </a:spcBef>
              <a:spcAft>
                <a:spcPts val="0"/>
              </a:spcAft>
              <a:buClr>
                <a:schemeClr val="lt1"/>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24" name="Google Shape;124;p16"/>
          <p:cNvSpPr txBox="1">
            <a:spLocks noGrp="1"/>
          </p:cNvSpPr>
          <p:nvPr>
            <p:ph type="dt" idx="10"/>
          </p:nvPr>
        </p:nvSpPr>
        <p:spPr>
          <a:xfrm>
            <a:off x="6446520" y="4767263"/>
            <a:ext cx="2183100" cy="27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6"/>
          <p:cNvSpPr txBox="1">
            <a:spLocks noGrp="1"/>
          </p:cNvSpPr>
          <p:nvPr>
            <p:ph type="ftr" idx="11"/>
          </p:nvPr>
        </p:nvSpPr>
        <p:spPr>
          <a:xfrm>
            <a:off x="514350" y="4766884"/>
            <a:ext cx="58293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6"/>
          <p:cNvSpPr txBox="1">
            <a:spLocks noGrp="1"/>
          </p:cNvSpPr>
          <p:nvPr>
            <p:ph type="sldNum" idx="12"/>
          </p:nvPr>
        </p:nvSpPr>
        <p:spPr>
          <a:xfrm>
            <a:off x="6572250" y="285750"/>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lt1"/>
              </a:buClr>
              <a:buSzPts val="700"/>
              <a:buFont typeface="Century Gothic"/>
              <a:buNone/>
              <a:defRPr/>
            </a:lvl1pPr>
            <a:lvl2pPr marL="0" lvl="1" indent="0" algn="r">
              <a:spcBef>
                <a:spcPts val="0"/>
              </a:spcBef>
              <a:spcAft>
                <a:spcPts val="0"/>
              </a:spcAft>
              <a:buClr>
                <a:schemeClr val="lt1"/>
              </a:buClr>
              <a:buSzPts val="700"/>
              <a:buFont typeface="Century Gothic"/>
              <a:buNone/>
              <a:defRPr/>
            </a:lvl2pPr>
            <a:lvl3pPr marL="0" lvl="2" indent="0" algn="r">
              <a:spcBef>
                <a:spcPts val="0"/>
              </a:spcBef>
              <a:spcAft>
                <a:spcPts val="0"/>
              </a:spcAft>
              <a:buClr>
                <a:schemeClr val="lt1"/>
              </a:buClr>
              <a:buSzPts val="700"/>
              <a:buFont typeface="Century Gothic"/>
              <a:buNone/>
              <a:defRPr/>
            </a:lvl3pPr>
            <a:lvl4pPr marL="0" lvl="3" indent="0" algn="r">
              <a:spcBef>
                <a:spcPts val="0"/>
              </a:spcBef>
              <a:spcAft>
                <a:spcPts val="0"/>
              </a:spcAft>
              <a:buClr>
                <a:schemeClr val="lt1"/>
              </a:buClr>
              <a:buSzPts val="700"/>
              <a:buFont typeface="Century Gothic"/>
              <a:buNone/>
              <a:defRPr/>
            </a:lvl4pPr>
            <a:lvl5pPr marL="0" lvl="4" indent="0" algn="r">
              <a:spcBef>
                <a:spcPts val="0"/>
              </a:spcBef>
              <a:spcAft>
                <a:spcPts val="0"/>
              </a:spcAft>
              <a:buClr>
                <a:schemeClr val="lt1"/>
              </a:buClr>
              <a:buSzPts val="700"/>
              <a:buFont typeface="Century Gothic"/>
              <a:buNone/>
              <a:defRPr/>
            </a:lvl5pPr>
            <a:lvl6pPr marL="0" lvl="5" indent="0" algn="r">
              <a:spcBef>
                <a:spcPts val="0"/>
              </a:spcBef>
              <a:spcAft>
                <a:spcPts val="0"/>
              </a:spcAft>
              <a:buClr>
                <a:schemeClr val="lt1"/>
              </a:buClr>
              <a:buSzPts val="700"/>
              <a:buFont typeface="Century Gothic"/>
              <a:buNone/>
              <a:defRPr/>
            </a:lvl6pPr>
            <a:lvl7pPr marL="0" lvl="6" indent="0" algn="r">
              <a:spcBef>
                <a:spcPts val="0"/>
              </a:spcBef>
              <a:spcAft>
                <a:spcPts val="0"/>
              </a:spcAft>
              <a:buClr>
                <a:schemeClr val="lt1"/>
              </a:buClr>
              <a:buSzPts val="700"/>
              <a:buFont typeface="Century Gothic"/>
              <a:buNone/>
              <a:defRPr/>
            </a:lvl7pPr>
            <a:lvl8pPr marL="0" lvl="7" indent="0" algn="r">
              <a:spcBef>
                <a:spcPts val="0"/>
              </a:spcBef>
              <a:spcAft>
                <a:spcPts val="0"/>
              </a:spcAft>
              <a:buClr>
                <a:schemeClr val="lt1"/>
              </a:buClr>
              <a:buSzPts val="700"/>
              <a:buFont typeface="Century Gothic"/>
              <a:buNone/>
              <a:defRPr/>
            </a:lvl8pPr>
            <a:lvl9pPr marL="0" lvl="8" indent="0" algn="r">
              <a:spcBef>
                <a:spcPts val="0"/>
              </a:spcBef>
              <a:spcAft>
                <a:spcPts val="0"/>
              </a:spcAft>
              <a:buClr>
                <a:schemeClr val="lt1"/>
              </a:buClr>
              <a:buSzPts val="700"/>
              <a:buFont typeface="Century Gothic"/>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17"/>
          <p:cNvSpPr txBox="1">
            <a:spLocks noGrp="1"/>
          </p:cNvSpPr>
          <p:nvPr>
            <p:ph type="title"/>
          </p:nvPr>
        </p:nvSpPr>
        <p:spPr>
          <a:xfrm>
            <a:off x="2171700" y="573280"/>
            <a:ext cx="6458100" cy="9699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17"/>
          <p:cNvSpPr txBox="1">
            <a:spLocks noGrp="1"/>
          </p:cNvSpPr>
          <p:nvPr>
            <p:ph type="body" idx="1"/>
          </p:nvPr>
        </p:nvSpPr>
        <p:spPr>
          <a:xfrm rot="5400000">
            <a:off x="3063000" y="-902730"/>
            <a:ext cx="3018000" cy="8115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lt1"/>
              </a:buClr>
              <a:buSzPts val="1800"/>
              <a:buChar char="•"/>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130" name="Google Shape;130;p17"/>
          <p:cNvSpPr txBox="1">
            <a:spLocks noGrp="1"/>
          </p:cNvSpPr>
          <p:nvPr>
            <p:ph type="dt" idx="10"/>
          </p:nvPr>
        </p:nvSpPr>
        <p:spPr>
          <a:xfrm>
            <a:off x="6446520" y="4767263"/>
            <a:ext cx="2183100" cy="27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7"/>
          <p:cNvSpPr txBox="1">
            <a:spLocks noGrp="1"/>
          </p:cNvSpPr>
          <p:nvPr>
            <p:ph type="ftr" idx="11"/>
          </p:nvPr>
        </p:nvSpPr>
        <p:spPr>
          <a:xfrm>
            <a:off x="514350" y="4766884"/>
            <a:ext cx="58293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7"/>
          <p:cNvSpPr txBox="1">
            <a:spLocks noGrp="1"/>
          </p:cNvSpPr>
          <p:nvPr>
            <p:ph type="sldNum" idx="12"/>
          </p:nvPr>
        </p:nvSpPr>
        <p:spPr>
          <a:xfrm>
            <a:off x="6572250" y="285750"/>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lt1"/>
              </a:buClr>
              <a:buSzPts val="700"/>
              <a:buFont typeface="Century Gothic"/>
              <a:buNone/>
              <a:defRPr/>
            </a:lvl1pPr>
            <a:lvl2pPr marL="0" lvl="1" indent="0" algn="r">
              <a:spcBef>
                <a:spcPts val="0"/>
              </a:spcBef>
              <a:spcAft>
                <a:spcPts val="0"/>
              </a:spcAft>
              <a:buClr>
                <a:schemeClr val="lt1"/>
              </a:buClr>
              <a:buSzPts val="700"/>
              <a:buFont typeface="Century Gothic"/>
              <a:buNone/>
              <a:defRPr/>
            </a:lvl2pPr>
            <a:lvl3pPr marL="0" lvl="2" indent="0" algn="r">
              <a:spcBef>
                <a:spcPts val="0"/>
              </a:spcBef>
              <a:spcAft>
                <a:spcPts val="0"/>
              </a:spcAft>
              <a:buClr>
                <a:schemeClr val="lt1"/>
              </a:buClr>
              <a:buSzPts val="700"/>
              <a:buFont typeface="Century Gothic"/>
              <a:buNone/>
              <a:defRPr/>
            </a:lvl3pPr>
            <a:lvl4pPr marL="0" lvl="3" indent="0" algn="r">
              <a:spcBef>
                <a:spcPts val="0"/>
              </a:spcBef>
              <a:spcAft>
                <a:spcPts val="0"/>
              </a:spcAft>
              <a:buClr>
                <a:schemeClr val="lt1"/>
              </a:buClr>
              <a:buSzPts val="700"/>
              <a:buFont typeface="Century Gothic"/>
              <a:buNone/>
              <a:defRPr/>
            </a:lvl4pPr>
            <a:lvl5pPr marL="0" lvl="4" indent="0" algn="r">
              <a:spcBef>
                <a:spcPts val="0"/>
              </a:spcBef>
              <a:spcAft>
                <a:spcPts val="0"/>
              </a:spcAft>
              <a:buClr>
                <a:schemeClr val="lt1"/>
              </a:buClr>
              <a:buSzPts val="700"/>
              <a:buFont typeface="Century Gothic"/>
              <a:buNone/>
              <a:defRPr/>
            </a:lvl5pPr>
            <a:lvl6pPr marL="0" lvl="5" indent="0" algn="r">
              <a:spcBef>
                <a:spcPts val="0"/>
              </a:spcBef>
              <a:spcAft>
                <a:spcPts val="0"/>
              </a:spcAft>
              <a:buClr>
                <a:schemeClr val="lt1"/>
              </a:buClr>
              <a:buSzPts val="700"/>
              <a:buFont typeface="Century Gothic"/>
              <a:buNone/>
              <a:defRPr/>
            </a:lvl6pPr>
            <a:lvl7pPr marL="0" lvl="6" indent="0" algn="r">
              <a:spcBef>
                <a:spcPts val="0"/>
              </a:spcBef>
              <a:spcAft>
                <a:spcPts val="0"/>
              </a:spcAft>
              <a:buClr>
                <a:schemeClr val="lt1"/>
              </a:buClr>
              <a:buSzPts val="700"/>
              <a:buFont typeface="Century Gothic"/>
              <a:buNone/>
              <a:defRPr/>
            </a:lvl7pPr>
            <a:lvl8pPr marL="0" lvl="7" indent="0" algn="r">
              <a:spcBef>
                <a:spcPts val="0"/>
              </a:spcBef>
              <a:spcAft>
                <a:spcPts val="0"/>
              </a:spcAft>
              <a:buClr>
                <a:schemeClr val="lt1"/>
              </a:buClr>
              <a:buSzPts val="700"/>
              <a:buFont typeface="Century Gothic"/>
              <a:buNone/>
              <a:defRPr/>
            </a:lvl8pPr>
            <a:lvl9pPr marL="0" lvl="8" indent="0" algn="r">
              <a:spcBef>
                <a:spcPts val="0"/>
              </a:spcBef>
              <a:spcAft>
                <a:spcPts val="0"/>
              </a:spcAft>
              <a:buClr>
                <a:schemeClr val="lt1"/>
              </a:buClr>
              <a:buSzPts val="700"/>
              <a:buFont typeface="Century Gothic"/>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33"/>
        <p:cNvGrpSpPr/>
        <p:nvPr/>
      </p:nvGrpSpPr>
      <p:grpSpPr>
        <a:xfrm>
          <a:off x="0" y="0"/>
          <a:ext cx="0" cy="0"/>
          <a:chOff x="0" y="0"/>
          <a:chExt cx="0" cy="0"/>
        </a:xfrm>
      </p:grpSpPr>
      <p:pic>
        <p:nvPicPr>
          <p:cNvPr id="134" name="Google Shape;134;p18" descr="C0-HD-BTM.png"/>
          <p:cNvPicPr preferRelativeResize="0"/>
          <p:nvPr/>
        </p:nvPicPr>
        <p:blipFill rotWithShape="1">
          <a:blip r:embed="rId2">
            <a:alphaModFix/>
          </a:blip>
          <a:srcRect/>
          <a:stretch/>
        </p:blipFill>
        <p:spPr>
          <a:xfrm>
            <a:off x="0" y="3281362"/>
            <a:ext cx="9144000" cy="1862138"/>
          </a:xfrm>
          <a:prstGeom prst="rect">
            <a:avLst/>
          </a:prstGeom>
          <a:noFill/>
          <a:ln>
            <a:noFill/>
          </a:ln>
        </p:spPr>
      </p:pic>
      <p:sp>
        <p:nvSpPr>
          <p:cNvPr id="135" name="Google Shape;135;p18"/>
          <p:cNvSpPr txBox="1">
            <a:spLocks noGrp="1"/>
          </p:cNvSpPr>
          <p:nvPr>
            <p:ph type="title"/>
          </p:nvPr>
        </p:nvSpPr>
        <p:spPr>
          <a:xfrm rot="5400000">
            <a:off x="6394500" y="1251050"/>
            <a:ext cx="2927400" cy="1542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18"/>
          <p:cNvSpPr txBox="1">
            <a:spLocks noGrp="1"/>
          </p:cNvSpPr>
          <p:nvPr>
            <p:ph type="body" idx="1"/>
          </p:nvPr>
        </p:nvSpPr>
        <p:spPr>
          <a:xfrm rot="5400000">
            <a:off x="2381151" y="-1054150"/>
            <a:ext cx="2927400" cy="6153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lt1"/>
              </a:buClr>
              <a:buSzPts val="1800"/>
              <a:buChar char="•"/>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137" name="Google Shape;137;p18"/>
          <p:cNvSpPr txBox="1">
            <a:spLocks noGrp="1"/>
          </p:cNvSpPr>
          <p:nvPr>
            <p:ph type="dt" idx="10"/>
          </p:nvPr>
        </p:nvSpPr>
        <p:spPr>
          <a:xfrm>
            <a:off x="5860839" y="284956"/>
            <a:ext cx="2183100" cy="27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8"/>
          <p:cNvSpPr txBox="1">
            <a:spLocks noGrp="1"/>
          </p:cNvSpPr>
          <p:nvPr>
            <p:ph type="ftr" idx="11"/>
          </p:nvPr>
        </p:nvSpPr>
        <p:spPr>
          <a:xfrm>
            <a:off x="514350" y="285750"/>
            <a:ext cx="52437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8"/>
          <p:cNvSpPr txBox="1">
            <a:spLocks noGrp="1"/>
          </p:cNvSpPr>
          <p:nvPr>
            <p:ph type="sldNum" idx="12"/>
          </p:nvPr>
        </p:nvSpPr>
        <p:spPr>
          <a:xfrm>
            <a:off x="8146839" y="285750"/>
            <a:ext cx="4827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lt1"/>
              </a:buClr>
              <a:buSzPts val="700"/>
              <a:buFont typeface="Century Gothic"/>
              <a:buNone/>
              <a:defRPr/>
            </a:lvl1pPr>
            <a:lvl2pPr marL="0" lvl="1" indent="0" algn="r">
              <a:spcBef>
                <a:spcPts val="0"/>
              </a:spcBef>
              <a:spcAft>
                <a:spcPts val="0"/>
              </a:spcAft>
              <a:buClr>
                <a:schemeClr val="lt1"/>
              </a:buClr>
              <a:buSzPts val="700"/>
              <a:buFont typeface="Century Gothic"/>
              <a:buNone/>
              <a:defRPr/>
            </a:lvl2pPr>
            <a:lvl3pPr marL="0" lvl="2" indent="0" algn="r">
              <a:spcBef>
                <a:spcPts val="0"/>
              </a:spcBef>
              <a:spcAft>
                <a:spcPts val="0"/>
              </a:spcAft>
              <a:buClr>
                <a:schemeClr val="lt1"/>
              </a:buClr>
              <a:buSzPts val="700"/>
              <a:buFont typeface="Century Gothic"/>
              <a:buNone/>
              <a:defRPr/>
            </a:lvl3pPr>
            <a:lvl4pPr marL="0" lvl="3" indent="0" algn="r">
              <a:spcBef>
                <a:spcPts val="0"/>
              </a:spcBef>
              <a:spcAft>
                <a:spcPts val="0"/>
              </a:spcAft>
              <a:buClr>
                <a:schemeClr val="lt1"/>
              </a:buClr>
              <a:buSzPts val="700"/>
              <a:buFont typeface="Century Gothic"/>
              <a:buNone/>
              <a:defRPr/>
            </a:lvl4pPr>
            <a:lvl5pPr marL="0" lvl="4" indent="0" algn="r">
              <a:spcBef>
                <a:spcPts val="0"/>
              </a:spcBef>
              <a:spcAft>
                <a:spcPts val="0"/>
              </a:spcAft>
              <a:buClr>
                <a:schemeClr val="lt1"/>
              </a:buClr>
              <a:buSzPts val="700"/>
              <a:buFont typeface="Century Gothic"/>
              <a:buNone/>
              <a:defRPr/>
            </a:lvl5pPr>
            <a:lvl6pPr marL="0" lvl="5" indent="0" algn="r">
              <a:spcBef>
                <a:spcPts val="0"/>
              </a:spcBef>
              <a:spcAft>
                <a:spcPts val="0"/>
              </a:spcAft>
              <a:buClr>
                <a:schemeClr val="lt1"/>
              </a:buClr>
              <a:buSzPts val="700"/>
              <a:buFont typeface="Century Gothic"/>
              <a:buNone/>
              <a:defRPr/>
            </a:lvl6pPr>
            <a:lvl7pPr marL="0" lvl="6" indent="0" algn="r">
              <a:spcBef>
                <a:spcPts val="0"/>
              </a:spcBef>
              <a:spcAft>
                <a:spcPts val="0"/>
              </a:spcAft>
              <a:buClr>
                <a:schemeClr val="lt1"/>
              </a:buClr>
              <a:buSzPts val="700"/>
              <a:buFont typeface="Century Gothic"/>
              <a:buNone/>
              <a:defRPr/>
            </a:lvl7pPr>
            <a:lvl8pPr marL="0" lvl="7" indent="0" algn="r">
              <a:spcBef>
                <a:spcPts val="0"/>
              </a:spcBef>
              <a:spcAft>
                <a:spcPts val="0"/>
              </a:spcAft>
              <a:buClr>
                <a:schemeClr val="lt1"/>
              </a:buClr>
              <a:buSzPts val="700"/>
              <a:buFont typeface="Century Gothic"/>
              <a:buNone/>
              <a:defRPr/>
            </a:lvl8pPr>
            <a:lvl9pPr marL="0" lvl="8" indent="0" algn="r">
              <a:spcBef>
                <a:spcPts val="0"/>
              </a:spcBef>
              <a:spcAft>
                <a:spcPts val="0"/>
              </a:spcAft>
              <a:buClr>
                <a:schemeClr val="lt1"/>
              </a:buClr>
              <a:buSzPts val="700"/>
              <a:buFont typeface="Century Gothic"/>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0"/>
        <p:cNvGrpSpPr/>
        <p:nvPr/>
      </p:nvGrpSpPr>
      <p:grpSpPr>
        <a:xfrm>
          <a:off x="0" y="0"/>
          <a:ext cx="0" cy="0"/>
          <a:chOff x="0" y="0"/>
          <a:chExt cx="0" cy="0"/>
        </a:xfrm>
      </p:grpSpPr>
      <p:cxnSp>
        <p:nvCxnSpPr>
          <p:cNvPr id="141" name="Google Shape;141;p19"/>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142" name="Google Shape;142;p19"/>
          <p:cNvSpPr txBox="1">
            <a:spLocks noGrp="1"/>
          </p:cNvSpPr>
          <p:nvPr>
            <p:ph type="title"/>
          </p:nvPr>
        </p:nvSpPr>
        <p:spPr>
          <a:xfrm>
            <a:off x="311700" y="555600"/>
            <a:ext cx="2808000" cy="755700"/>
          </a:xfrm>
          <a:prstGeom prst="rect">
            <a:avLst/>
          </a:prstGeom>
        </p:spPr>
        <p:txBody>
          <a:bodyPr spcFirstLastPara="1" wrap="square" lIns="91425" tIns="45700" rIns="91425" bIns="45700"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3" name="Google Shape;143;p19"/>
          <p:cNvSpPr txBox="1">
            <a:spLocks noGrp="1"/>
          </p:cNvSpPr>
          <p:nvPr>
            <p:ph type="body" idx="1"/>
          </p:nvPr>
        </p:nvSpPr>
        <p:spPr>
          <a:xfrm>
            <a:off x="311700" y="1640350"/>
            <a:ext cx="2808000" cy="2928900"/>
          </a:xfrm>
          <a:prstGeom prst="rect">
            <a:avLst/>
          </a:prstGeom>
        </p:spPr>
        <p:txBody>
          <a:bodyPr spcFirstLastPara="1" wrap="square" lIns="91425" tIns="45700" rIns="91425" bIns="45700" anchor="t" anchorCtr="0">
            <a:normAutofit/>
          </a:bodyPr>
          <a:lstStyle>
            <a:lvl1pPr marL="457200" lvl="0" indent="-304800" rtl="0">
              <a:spcBef>
                <a:spcPts val="750"/>
              </a:spcBef>
              <a:spcAft>
                <a:spcPts val="0"/>
              </a:spcAft>
              <a:buSzPts val="1200"/>
              <a:buChar char="•"/>
              <a:defRPr sz="1200"/>
            </a:lvl1pPr>
            <a:lvl2pPr marL="914400" lvl="1" indent="-304800" rtl="0">
              <a:spcBef>
                <a:spcPts val="375"/>
              </a:spcBef>
              <a:spcAft>
                <a:spcPts val="0"/>
              </a:spcAft>
              <a:buSzPts val="1200"/>
              <a:buChar char="•"/>
              <a:defRPr sz="1200"/>
            </a:lvl2pPr>
            <a:lvl3pPr marL="1371600" lvl="2" indent="-304800" rtl="0">
              <a:spcBef>
                <a:spcPts val="375"/>
              </a:spcBef>
              <a:spcAft>
                <a:spcPts val="0"/>
              </a:spcAft>
              <a:buSzPts val="1200"/>
              <a:buChar char="•"/>
              <a:defRPr sz="1200"/>
            </a:lvl3pPr>
            <a:lvl4pPr marL="1828800" lvl="3" indent="-304800" rtl="0">
              <a:spcBef>
                <a:spcPts val="375"/>
              </a:spcBef>
              <a:spcAft>
                <a:spcPts val="0"/>
              </a:spcAft>
              <a:buSzPts val="1200"/>
              <a:buChar char="•"/>
              <a:defRPr sz="1200"/>
            </a:lvl4pPr>
            <a:lvl5pPr marL="2286000" lvl="4" indent="-304800" rtl="0">
              <a:spcBef>
                <a:spcPts val="375"/>
              </a:spcBef>
              <a:spcAft>
                <a:spcPts val="0"/>
              </a:spcAft>
              <a:buSzPts val="1200"/>
              <a:buChar char="•"/>
              <a:defRPr sz="1200"/>
            </a:lvl5pPr>
            <a:lvl6pPr marL="2743200" lvl="5" indent="-304800" rtl="0">
              <a:spcBef>
                <a:spcPts val="375"/>
              </a:spcBef>
              <a:spcAft>
                <a:spcPts val="0"/>
              </a:spcAft>
              <a:buSzPts val="1200"/>
              <a:buChar char="•"/>
              <a:defRPr sz="1200"/>
            </a:lvl6pPr>
            <a:lvl7pPr marL="3200400" lvl="6" indent="-304800" rtl="0">
              <a:spcBef>
                <a:spcPts val="375"/>
              </a:spcBef>
              <a:spcAft>
                <a:spcPts val="0"/>
              </a:spcAft>
              <a:buSzPts val="1200"/>
              <a:buChar char="•"/>
              <a:defRPr sz="1200"/>
            </a:lvl7pPr>
            <a:lvl8pPr marL="3657600" lvl="7" indent="-304800" rtl="0">
              <a:spcBef>
                <a:spcPts val="375"/>
              </a:spcBef>
              <a:spcAft>
                <a:spcPts val="0"/>
              </a:spcAft>
              <a:buSzPts val="1200"/>
              <a:buChar char="•"/>
              <a:defRPr sz="1200"/>
            </a:lvl8pPr>
            <a:lvl9pPr marL="4114800" lvl="8" indent="-304800" rtl="0">
              <a:spcBef>
                <a:spcPts val="375"/>
              </a:spcBef>
              <a:spcAft>
                <a:spcPts val="0"/>
              </a:spcAft>
              <a:buSzPts val="1200"/>
              <a:buChar char="•"/>
              <a:defRPr sz="1200"/>
            </a:lvl9pPr>
          </a:lstStyle>
          <a:p>
            <a:endParaRPr/>
          </a:p>
        </p:txBody>
      </p:sp>
      <p:sp>
        <p:nvSpPr>
          <p:cNvPr id="144" name="Google Shape;144;p19"/>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5"/>
        <p:cNvGrpSpPr/>
        <p:nvPr/>
      </p:nvGrpSpPr>
      <p:grpSpPr>
        <a:xfrm>
          <a:off x="0" y="0"/>
          <a:ext cx="0" cy="0"/>
          <a:chOff x="0" y="0"/>
          <a:chExt cx="0" cy="0"/>
        </a:xfrm>
      </p:grpSpPr>
      <p:sp>
        <p:nvSpPr>
          <p:cNvPr id="146" name="Google Shape;146;p20"/>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7" name="Google Shape;147;p20"/>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148" name="Google Shape;148;p20"/>
          <p:cNvSpPr txBox="1">
            <a:spLocks noGrp="1"/>
          </p:cNvSpPr>
          <p:nvPr>
            <p:ph type="title"/>
          </p:nvPr>
        </p:nvSpPr>
        <p:spPr>
          <a:xfrm>
            <a:off x="311700" y="372725"/>
            <a:ext cx="8520600" cy="645000"/>
          </a:xfrm>
          <a:prstGeom prst="rect">
            <a:avLst/>
          </a:prstGeom>
        </p:spPr>
        <p:txBody>
          <a:bodyPr spcFirstLastPara="1" wrap="square" lIns="91425" tIns="45700" rIns="91425" bIns="45700" anchor="ctr" anchorCtr="0">
            <a:norm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p20"/>
          <p:cNvSpPr txBox="1">
            <a:spLocks noGrp="1"/>
          </p:cNvSpPr>
          <p:nvPr>
            <p:ph type="body" idx="1"/>
          </p:nvPr>
        </p:nvSpPr>
        <p:spPr>
          <a:xfrm>
            <a:off x="311700" y="1417800"/>
            <a:ext cx="8520600" cy="3150900"/>
          </a:xfrm>
          <a:prstGeom prst="rect">
            <a:avLst/>
          </a:prstGeom>
        </p:spPr>
        <p:txBody>
          <a:bodyPr spcFirstLastPara="1" wrap="square" lIns="91425" tIns="45700" rIns="91425" bIns="45700" anchor="t" anchorCtr="0">
            <a:normAutofit/>
          </a:bodyPr>
          <a:lstStyle>
            <a:lvl1pPr marL="457200" lvl="0" indent="-333375" rtl="0">
              <a:spcBef>
                <a:spcPts val="750"/>
              </a:spcBef>
              <a:spcAft>
                <a:spcPts val="0"/>
              </a:spcAft>
              <a:buSzPts val="1650"/>
              <a:buChar char="•"/>
              <a:defRPr/>
            </a:lvl1pPr>
            <a:lvl2pPr marL="914400" lvl="1" indent="-323850" rtl="0">
              <a:spcBef>
                <a:spcPts val="375"/>
              </a:spcBef>
              <a:spcAft>
                <a:spcPts val="0"/>
              </a:spcAft>
              <a:buSzPts val="1500"/>
              <a:buChar char="•"/>
              <a:defRPr/>
            </a:lvl2pPr>
            <a:lvl3pPr marL="1371600" lvl="2" indent="-314325" rtl="0">
              <a:spcBef>
                <a:spcPts val="375"/>
              </a:spcBef>
              <a:spcAft>
                <a:spcPts val="0"/>
              </a:spcAft>
              <a:buSzPts val="1350"/>
              <a:buChar char="•"/>
              <a:defRPr/>
            </a:lvl3pPr>
            <a:lvl4pPr marL="1828800" lvl="3" indent="-304800" rtl="0">
              <a:spcBef>
                <a:spcPts val="375"/>
              </a:spcBef>
              <a:spcAft>
                <a:spcPts val="0"/>
              </a:spcAft>
              <a:buSzPts val="1200"/>
              <a:buChar char="•"/>
              <a:defRPr/>
            </a:lvl4pPr>
            <a:lvl5pPr marL="2286000" lvl="4" indent="-304800" rtl="0">
              <a:spcBef>
                <a:spcPts val="375"/>
              </a:spcBef>
              <a:spcAft>
                <a:spcPts val="0"/>
              </a:spcAft>
              <a:buSzPts val="1200"/>
              <a:buChar char="•"/>
              <a:defRPr/>
            </a:lvl5pPr>
            <a:lvl6pPr marL="2743200" lvl="5" indent="-304800" rtl="0">
              <a:spcBef>
                <a:spcPts val="375"/>
              </a:spcBef>
              <a:spcAft>
                <a:spcPts val="0"/>
              </a:spcAft>
              <a:buSzPts val="1200"/>
              <a:buChar char="•"/>
              <a:defRPr/>
            </a:lvl6pPr>
            <a:lvl7pPr marL="3200400" lvl="6" indent="-304800" rtl="0">
              <a:spcBef>
                <a:spcPts val="375"/>
              </a:spcBef>
              <a:spcAft>
                <a:spcPts val="0"/>
              </a:spcAft>
              <a:buSzPts val="1200"/>
              <a:buChar char="•"/>
              <a:defRPr/>
            </a:lvl7pPr>
            <a:lvl8pPr marL="3657600" lvl="7" indent="-304800" rtl="0">
              <a:spcBef>
                <a:spcPts val="375"/>
              </a:spcBef>
              <a:spcAft>
                <a:spcPts val="0"/>
              </a:spcAft>
              <a:buSzPts val="1200"/>
              <a:buChar char="•"/>
              <a:defRPr/>
            </a:lvl8pPr>
            <a:lvl9pPr marL="4114800" lvl="8" indent="-304800" rtl="0">
              <a:spcBef>
                <a:spcPts val="375"/>
              </a:spcBef>
              <a:spcAft>
                <a:spcPts val="0"/>
              </a:spcAft>
              <a:buSzPts val="1200"/>
              <a:buChar char="•"/>
              <a:defRPr/>
            </a:lvl9pPr>
          </a:lstStyle>
          <a:p>
            <a:endParaRPr/>
          </a:p>
        </p:txBody>
      </p:sp>
      <p:sp>
        <p:nvSpPr>
          <p:cNvPr id="150" name="Google Shape;150;p20"/>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2171700" y="573280"/>
            <a:ext cx="6458100" cy="9699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514350" y="1645920"/>
            <a:ext cx="8115300" cy="301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lt1"/>
              </a:buClr>
              <a:buSzPts val="1800"/>
              <a:buChar char="•"/>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22" name="Google Shape;22;p3"/>
          <p:cNvSpPr txBox="1">
            <a:spLocks noGrp="1"/>
          </p:cNvSpPr>
          <p:nvPr>
            <p:ph type="dt" idx="10"/>
          </p:nvPr>
        </p:nvSpPr>
        <p:spPr>
          <a:xfrm>
            <a:off x="6446520" y="4767263"/>
            <a:ext cx="2183100" cy="27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514350" y="4766884"/>
            <a:ext cx="58293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72250" y="285750"/>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lt1"/>
              </a:buClr>
              <a:buSzPts val="700"/>
              <a:buFont typeface="Century Gothic"/>
              <a:buNone/>
              <a:defRPr/>
            </a:lvl1pPr>
            <a:lvl2pPr marL="0" lvl="1" indent="0" algn="r">
              <a:spcBef>
                <a:spcPts val="0"/>
              </a:spcBef>
              <a:spcAft>
                <a:spcPts val="0"/>
              </a:spcAft>
              <a:buClr>
                <a:schemeClr val="lt1"/>
              </a:buClr>
              <a:buSzPts val="700"/>
              <a:buFont typeface="Century Gothic"/>
              <a:buNone/>
              <a:defRPr/>
            </a:lvl2pPr>
            <a:lvl3pPr marL="0" lvl="2" indent="0" algn="r">
              <a:spcBef>
                <a:spcPts val="0"/>
              </a:spcBef>
              <a:spcAft>
                <a:spcPts val="0"/>
              </a:spcAft>
              <a:buClr>
                <a:schemeClr val="lt1"/>
              </a:buClr>
              <a:buSzPts val="700"/>
              <a:buFont typeface="Century Gothic"/>
              <a:buNone/>
              <a:defRPr/>
            </a:lvl3pPr>
            <a:lvl4pPr marL="0" lvl="3" indent="0" algn="r">
              <a:spcBef>
                <a:spcPts val="0"/>
              </a:spcBef>
              <a:spcAft>
                <a:spcPts val="0"/>
              </a:spcAft>
              <a:buClr>
                <a:schemeClr val="lt1"/>
              </a:buClr>
              <a:buSzPts val="700"/>
              <a:buFont typeface="Century Gothic"/>
              <a:buNone/>
              <a:defRPr/>
            </a:lvl4pPr>
            <a:lvl5pPr marL="0" lvl="4" indent="0" algn="r">
              <a:spcBef>
                <a:spcPts val="0"/>
              </a:spcBef>
              <a:spcAft>
                <a:spcPts val="0"/>
              </a:spcAft>
              <a:buClr>
                <a:schemeClr val="lt1"/>
              </a:buClr>
              <a:buSzPts val="700"/>
              <a:buFont typeface="Century Gothic"/>
              <a:buNone/>
              <a:defRPr/>
            </a:lvl5pPr>
            <a:lvl6pPr marL="0" lvl="5" indent="0" algn="r">
              <a:spcBef>
                <a:spcPts val="0"/>
              </a:spcBef>
              <a:spcAft>
                <a:spcPts val="0"/>
              </a:spcAft>
              <a:buClr>
                <a:schemeClr val="lt1"/>
              </a:buClr>
              <a:buSzPts val="700"/>
              <a:buFont typeface="Century Gothic"/>
              <a:buNone/>
              <a:defRPr/>
            </a:lvl6pPr>
            <a:lvl7pPr marL="0" lvl="6" indent="0" algn="r">
              <a:spcBef>
                <a:spcPts val="0"/>
              </a:spcBef>
              <a:spcAft>
                <a:spcPts val="0"/>
              </a:spcAft>
              <a:buClr>
                <a:schemeClr val="lt1"/>
              </a:buClr>
              <a:buSzPts val="700"/>
              <a:buFont typeface="Century Gothic"/>
              <a:buNone/>
              <a:defRPr/>
            </a:lvl7pPr>
            <a:lvl8pPr marL="0" lvl="7" indent="0" algn="r">
              <a:spcBef>
                <a:spcPts val="0"/>
              </a:spcBef>
              <a:spcAft>
                <a:spcPts val="0"/>
              </a:spcAft>
              <a:buClr>
                <a:schemeClr val="lt1"/>
              </a:buClr>
              <a:buSzPts val="700"/>
              <a:buFont typeface="Century Gothic"/>
              <a:buNone/>
              <a:defRPr/>
            </a:lvl8pPr>
            <a:lvl9pPr marL="0" lvl="8" indent="0" algn="r">
              <a:spcBef>
                <a:spcPts val="0"/>
              </a:spcBef>
              <a:spcAft>
                <a:spcPts val="0"/>
              </a:spcAft>
              <a:buClr>
                <a:schemeClr val="lt1"/>
              </a:buClr>
              <a:buSzPts val="700"/>
              <a:buFont typeface="Century Gothic"/>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1">
  <p:cSld name="PICTURE_WITH_CAPTION_TEXT_1">
    <p:spTree>
      <p:nvGrpSpPr>
        <p:cNvPr id="1" name="Shape 151"/>
        <p:cNvGrpSpPr/>
        <p:nvPr/>
      </p:nvGrpSpPr>
      <p:grpSpPr>
        <a:xfrm>
          <a:off x="0" y="0"/>
          <a:ext cx="0" cy="0"/>
          <a:chOff x="0" y="0"/>
          <a:chExt cx="0" cy="0"/>
        </a:xfrm>
      </p:grpSpPr>
      <p:sp>
        <p:nvSpPr>
          <p:cNvPr id="152" name="Google Shape;152;p21"/>
          <p:cNvSpPr txBox="1">
            <a:spLocks noGrp="1"/>
          </p:cNvSpPr>
          <p:nvPr>
            <p:ph type="title"/>
          </p:nvPr>
        </p:nvSpPr>
        <p:spPr>
          <a:xfrm>
            <a:off x="514350" y="1143000"/>
            <a:ext cx="5154900" cy="1200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2400"/>
              <a:buFont typeface="Century Gothic"/>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3" name="Google Shape;153;p21"/>
          <p:cNvSpPr>
            <a:spLocks noGrp="1"/>
          </p:cNvSpPr>
          <p:nvPr>
            <p:ph type="pic" idx="2"/>
          </p:nvPr>
        </p:nvSpPr>
        <p:spPr>
          <a:xfrm>
            <a:off x="5895928" y="563431"/>
            <a:ext cx="2733600" cy="4100700"/>
          </a:xfrm>
          <a:prstGeom prst="rect">
            <a:avLst/>
          </a:prstGeom>
          <a:noFill/>
          <a:ln>
            <a:noFill/>
          </a:ln>
        </p:spPr>
      </p:sp>
      <p:sp>
        <p:nvSpPr>
          <p:cNvPr id="154" name="Google Shape;154;p21"/>
          <p:cNvSpPr txBox="1">
            <a:spLocks noGrp="1"/>
          </p:cNvSpPr>
          <p:nvPr>
            <p:ph type="body" idx="1"/>
          </p:nvPr>
        </p:nvSpPr>
        <p:spPr>
          <a:xfrm>
            <a:off x="514350" y="2343150"/>
            <a:ext cx="5154900" cy="2320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lt1"/>
              </a:buClr>
              <a:buSzPts val="1200"/>
              <a:buNone/>
              <a:defRPr sz="1200"/>
            </a:lvl1pPr>
            <a:lvl2pPr marL="914400" lvl="1" indent="-228600" algn="l" rtl="0">
              <a:lnSpc>
                <a:spcPct val="90000"/>
              </a:lnSpc>
              <a:spcBef>
                <a:spcPts val="375"/>
              </a:spcBef>
              <a:spcAft>
                <a:spcPts val="0"/>
              </a:spcAft>
              <a:buClr>
                <a:schemeClr val="lt1"/>
              </a:buClr>
              <a:buSzPts val="1050"/>
              <a:buNone/>
              <a:defRPr sz="1050"/>
            </a:lvl2pPr>
            <a:lvl3pPr marL="1371600" lvl="2" indent="-228600" algn="l" rtl="0">
              <a:lnSpc>
                <a:spcPct val="90000"/>
              </a:lnSpc>
              <a:spcBef>
                <a:spcPts val="375"/>
              </a:spcBef>
              <a:spcAft>
                <a:spcPts val="0"/>
              </a:spcAft>
              <a:buClr>
                <a:schemeClr val="lt1"/>
              </a:buClr>
              <a:buSzPts val="900"/>
              <a:buNone/>
              <a:defRPr sz="900"/>
            </a:lvl3pPr>
            <a:lvl4pPr marL="1828800" lvl="3" indent="-228600" algn="l" rtl="0">
              <a:lnSpc>
                <a:spcPct val="90000"/>
              </a:lnSpc>
              <a:spcBef>
                <a:spcPts val="375"/>
              </a:spcBef>
              <a:spcAft>
                <a:spcPts val="0"/>
              </a:spcAft>
              <a:buClr>
                <a:schemeClr val="lt1"/>
              </a:buClr>
              <a:buSzPts val="750"/>
              <a:buNone/>
              <a:defRPr sz="750"/>
            </a:lvl4pPr>
            <a:lvl5pPr marL="2286000" lvl="4" indent="-228600" algn="l" rtl="0">
              <a:lnSpc>
                <a:spcPct val="90000"/>
              </a:lnSpc>
              <a:spcBef>
                <a:spcPts val="375"/>
              </a:spcBef>
              <a:spcAft>
                <a:spcPts val="0"/>
              </a:spcAft>
              <a:buClr>
                <a:schemeClr val="lt1"/>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155" name="Google Shape;155;p21"/>
          <p:cNvSpPr txBox="1">
            <a:spLocks noGrp="1"/>
          </p:cNvSpPr>
          <p:nvPr>
            <p:ph type="dt" idx="10"/>
          </p:nvPr>
        </p:nvSpPr>
        <p:spPr>
          <a:xfrm>
            <a:off x="6446520" y="4767263"/>
            <a:ext cx="2183100" cy="273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21"/>
          <p:cNvSpPr txBox="1">
            <a:spLocks noGrp="1"/>
          </p:cNvSpPr>
          <p:nvPr>
            <p:ph type="ftr" idx="11"/>
          </p:nvPr>
        </p:nvSpPr>
        <p:spPr>
          <a:xfrm>
            <a:off x="514350" y="4766884"/>
            <a:ext cx="58293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21"/>
          <p:cNvSpPr txBox="1">
            <a:spLocks noGrp="1"/>
          </p:cNvSpPr>
          <p:nvPr>
            <p:ph type="sldNum" idx="12"/>
          </p:nvPr>
        </p:nvSpPr>
        <p:spPr>
          <a:xfrm>
            <a:off x="6572250" y="285750"/>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Clr>
                <a:schemeClr val="lt1"/>
              </a:buClr>
              <a:buSzPts val="700"/>
              <a:buFont typeface="Century Gothic"/>
              <a:buNone/>
              <a:defRPr/>
            </a:lvl1pPr>
            <a:lvl2pPr marL="0" lvl="1" indent="0" algn="r" rtl="0">
              <a:spcBef>
                <a:spcPts val="0"/>
              </a:spcBef>
              <a:spcAft>
                <a:spcPts val="0"/>
              </a:spcAft>
              <a:buClr>
                <a:schemeClr val="lt1"/>
              </a:buClr>
              <a:buSzPts val="700"/>
              <a:buFont typeface="Century Gothic"/>
              <a:buNone/>
              <a:defRPr/>
            </a:lvl2pPr>
            <a:lvl3pPr marL="0" lvl="2" indent="0" algn="r" rtl="0">
              <a:spcBef>
                <a:spcPts val="0"/>
              </a:spcBef>
              <a:spcAft>
                <a:spcPts val="0"/>
              </a:spcAft>
              <a:buClr>
                <a:schemeClr val="lt1"/>
              </a:buClr>
              <a:buSzPts val="700"/>
              <a:buFont typeface="Century Gothic"/>
              <a:buNone/>
              <a:defRPr/>
            </a:lvl3pPr>
            <a:lvl4pPr marL="0" lvl="3" indent="0" algn="r" rtl="0">
              <a:spcBef>
                <a:spcPts val="0"/>
              </a:spcBef>
              <a:spcAft>
                <a:spcPts val="0"/>
              </a:spcAft>
              <a:buClr>
                <a:schemeClr val="lt1"/>
              </a:buClr>
              <a:buSzPts val="700"/>
              <a:buFont typeface="Century Gothic"/>
              <a:buNone/>
              <a:defRPr/>
            </a:lvl4pPr>
            <a:lvl5pPr marL="0" lvl="4" indent="0" algn="r" rtl="0">
              <a:spcBef>
                <a:spcPts val="0"/>
              </a:spcBef>
              <a:spcAft>
                <a:spcPts val="0"/>
              </a:spcAft>
              <a:buClr>
                <a:schemeClr val="lt1"/>
              </a:buClr>
              <a:buSzPts val="700"/>
              <a:buFont typeface="Century Gothic"/>
              <a:buNone/>
              <a:defRPr/>
            </a:lvl5pPr>
            <a:lvl6pPr marL="0" lvl="5" indent="0" algn="r" rtl="0">
              <a:spcBef>
                <a:spcPts val="0"/>
              </a:spcBef>
              <a:spcAft>
                <a:spcPts val="0"/>
              </a:spcAft>
              <a:buClr>
                <a:schemeClr val="lt1"/>
              </a:buClr>
              <a:buSzPts val="700"/>
              <a:buFont typeface="Century Gothic"/>
              <a:buNone/>
              <a:defRPr/>
            </a:lvl6pPr>
            <a:lvl7pPr marL="0" lvl="6" indent="0" algn="r" rtl="0">
              <a:spcBef>
                <a:spcPts val="0"/>
              </a:spcBef>
              <a:spcAft>
                <a:spcPts val="0"/>
              </a:spcAft>
              <a:buClr>
                <a:schemeClr val="lt1"/>
              </a:buClr>
              <a:buSzPts val="700"/>
              <a:buFont typeface="Century Gothic"/>
              <a:buNone/>
              <a:defRPr/>
            </a:lvl7pPr>
            <a:lvl8pPr marL="0" lvl="7" indent="0" algn="r" rtl="0">
              <a:spcBef>
                <a:spcPts val="0"/>
              </a:spcBef>
              <a:spcAft>
                <a:spcPts val="0"/>
              </a:spcAft>
              <a:buClr>
                <a:schemeClr val="lt1"/>
              </a:buClr>
              <a:buSzPts val="700"/>
              <a:buFont typeface="Century Gothic"/>
              <a:buNone/>
              <a:defRPr/>
            </a:lvl8pPr>
            <a:lvl9pPr marL="0" lvl="8" indent="0" algn="r" rtl="0">
              <a:spcBef>
                <a:spcPts val="0"/>
              </a:spcBef>
              <a:spcAft>
                <a:spcPts val="0"/>
              </a:spcAft>
              <a:buClr>
                <a:schemeClr val="lt1"/>
              </a:buClr>
              <a:buSzPts val="700"/>
              <a:buFont typeface="Century Gothic"/>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5"/>
        <p:cNvGrpSpPr/>
        <p:nvPr/>
      </p:nvGrpSpPr>
      <p:grpSpPr>
        <a:xfrm>
          <a:off x="0" y="0"/>
          <a:ext cx="0" cy="0"/>
          <a:chOff x="0" y="0"/>
          <a:chExt cx="0" cy="0"/>
        </a:xfrm>
      </p:grpSpPr>
      <p:pic>
        <p:nvPicPr>
          <p:cNvPr id="26" name="Google Shape;26;p4" descr="C0-HD-BTM.png"/>
          <p:cNvPicPr preferRelativeResize="0"/>
          <p:nvPr/>
        </p:nvPicPr>
        <p:blipFill rotWithShape="1">
          <a:blip r:embed="rId2">
            <a:alphaModFix/>
          </a:blip>
          <a:srcRect/>
          <a:stretch/>
        </p:blipFill>
        <p:spPr>
          <a:xfrm>
            <a:off x="0" y="3281362"/>
            <a:ext cx="9144000" cy="1862138"/>
          </a:xfrm>
          <a:prstGeom prst="rect">
            <a:avLst/>
          </a:prstGeom>
          <a:noFill/>
          <a:ln>
            <a:noFill/>
          </a:ln>
        </p:spPr>
      </p:pic>
      <p:sp>
        <p:nvSpPr>
          <p:cNvPr id="27" name="Google Shape;27;p4"/>
          <p:cNvSpPr txBox="1">
            <a:spLocks noGrp="1"/>
          </p:cNvSpPr>
          <p:nvPr>
            <p:ph type="title"/>
          </p:nvPr>
        </p:nvSpPr>
        <p:spPr>
          <a:xfrm>
            <a:off x="514351" y="565150"/>
            <a:ext cx="8115300" cy="21015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000"/>
              <a:buFont typeface="Century Gothic"/>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768350" y="2731294"/>
            <a:ext cx="7867800" cy="7167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750"/>
              </a:spcBef>
              <a:spcAft>
                <a:spcPts val="0"/>
              </a:spcAft>
              <a:buClr>
                <a:schemeClr val="lt1"/>
              </a:buClr>
              <a:buSzPts val="1650"/>
              <a:buNone/>
              <a:defRPr sz="1650">
                <a:solidFill>
                  <a:schemeClr val="lt1"/>
                </a:solidFill>
              </a:defRPr>
            </a:lvl1pPr>
            <a:lvl2pPr marL="914400" lvl="1" indent="-228600" algn="l">
              <a:lnSpc>
                <a:spcPct val="90000"/>
              </a:lnSpc>
              <a:spcBef>
                <a:spcPts val="375"/>
              </a:spcBef>
              <a:spcAft>
                <a:spcPts val="0"/>
              </a:spcAft>
              <a:buClr>
                <a:schemeClr val="lt1"/>
              </a:buClr>
              <a:buSzPts val="1500"/>
              <a:buNone/>
              <a:defRPr sz="1500">
                <a:solidFill>
                  <a:schemeClr val="lt1"/>
                </a:solidFill>
              </a:defRPr>
            </a:lvl2pPr>
            <a:lvl3pPr marL="1371600" lvl="2" indent="-228600" algn="l">
              <a:lnSpc>
                <a:spcPct val="90000"/>
              </a:lnSpc>
              <a:spcBef>
                <a:spcPts val="375"/>
              </a:spcBef>
              <a:spcAft>
                <a:spcPts val="0"/>
              </a:spcAft>
              <a:buClr>
                <a:schemeClr val="lt1"/>
              </a:buClr>
              <a:buSzPts val="1350"/>
              <a:buNone/>
              <a:defRPr sz="1350">
                <a:solidFill>
                  <a:schemeClr val="lt1"/>
                </a:solidFill>
              </a:defRPr>
            </a:lvl3pPr>
            <a:lvl4pPr marL="1828800" lvl="3" indent="-228600" algn="l">
              <a:lnSpc>
                <a:spcPct val="90000"/>
              </a:lnSpc>
              <a:spcBef>
                <a:spcPts val="375"/>
              </a:spcBef>
              <a:spcAft>
                <a:spcPts val="0"/>
              </a:spcAft>
              <a:buClr>
                <a:schemeClr val="lt1"/>
              </a:buClr>
              <a:buSzPts val="1200"/>
              <a:buNone/>
              <a:defRPr sz="1200">
                <a:solidFill>
                  <a:schemeClr val="lt1"/>
                </a:solidFill>
              </a:defRPr>
            </a:lvl4pPr>
            <a:lvl5pPr marL="2286000" lvl="4" indent="-228600" algn="l">
              <a:lnSpc>
                <a:spcPct val="90000"/>
              </a:lnSpc>
              <a:spcBef>
                <a:spcPts val="375"/>
              </a:spcBef>
              <a:spcAft>
                <a:spcPts val="0"/>
              </a:spcAft>
              <a:buClr>
                <a:schemeClr val="lt1"/>
              </a:buClr>
              <a:buSzPts val="1200"/>
              <a:buNone/>
              <a:defRPr sz="1200">
                <a:solidFill>
                  <a:schemeClr val="lt1"/>
                </a:solidFill>
              </a:defRPr>
            </a:lvl5pPr>
            <a:lvl6pPr marL="2743200" lvl="5" indent="-228600" algn="l">
              <a:lnSpc>
                <a:spcPct val="90000"/>
              </a:lnSpc>
              <a:spcBef>
                <a:spcPts val="375"/>
              </a:spcBef>
              <a:spcAft>
                <a:spcPts val="0"/>
              </a:spcAft>
              <a:buClr>
                <a:schemeClr val="lt1"/>
              </a:buClr>
              <a:buSzPts val="1200"/>
              <a:buNone/>
              <a:defRPr sz="1200">
                <a:solidFill>
                  <a:schemeClr val="lt1"/>
                </a:solidFill>
              </a:defRPr>
            </a:lvl6pPr>
            <a:lvl7pPr marL="3200400" lvl="6" indent="-228600" algn="l">
              <a:lnSpc>
                <a:spcPct val="90000"/>
              </a:lnSpc>
              <a:spcBef>
                <a:spcPts val="375"/>
              </a:spcBef>
              <a:spcAft>
                <a:spcPts val="0"/>
              </a:spcAft>
              <a:buClr>
                <a:schemeClr val="lt1"/>
              </a:buClr>
              <a:buSzPts val="1200"/>
              <a:buNone/>
              <a:defRPr sz="1200">
                <a:solidFill>
                  <a:schemeClr val="lt1"/>
                </a:solidFill>
              </a:defRPr>
            </a:lvl7pPr>
            <a:lvl8pPr marL="3657600" lvl="7" indent="-228600" algn="l">
              <a:lnSpc>
                <a:spcPct val="90000"/>
              </a:lnSpc>
              <a:spcBef>
                <a:spcPts val="375"/>
              </a:spcBef>
              <a:spcAft>
                <a:spcPts val="0"/>
              </a:spcAft>
              <a:buClr>
                <a:schemeClr val="lt1"/>
              </a:buClr>
              <a:buSzPts val="1200"/>
              <a:buNone/>
              <a:defRPr sz="1200">
                <a:solidFill>
                  <a:schemeClr val="lt1"/>
                </a:solidFill>
              </a:defRPr>
            </a:lvl8pPr>
            <a:lvl9pPr marL="4114800" lvl="8" indent="-228600" algn="l">
              <a:lnSpc>
                <a:spcPct val="90000"/>
              </a:lnSpc>
              <a:spcBef>
                <a:spcPts val="375"/>
              </a:spcBef>
              <a:spcAft>
                <a:spcPts val="0"/>
              </a:spcAft>
              <a:buClr>
                <a:schemeClr val="lt1"/>
              </a:buClr>
              <a:buSzPts val="1200"/>
              <a:buNone/>
              <a:defRPr sz="1200">
                <a:solidFill>
                  <a:schemeClr val="lt1"/>
                </a:solidFill>
              </a:defRPr>
            </a:lvl9pPr>
          </a:lstStyle>
          <a:p>
            <a:endParaRPr/>
          </a:p>
        </p:txBody>
      </p:sp>
      <p:sp>
        <p:nvSpPr>
          <p:cNvPr id="29" name="Google Shape;29;p4"/>
          <p:cNvSpPr txBox="1">
            <a:spLocks noGrp="1"/>
          </p:cNvSpPr>
          <p:nvPr>
            <p:ph type="dt" idx="10"/>
          </p:nvPr>
        </p:nvSpPr>
        <p:spPr>
          <a:xfrm>
            <a:off x="5860839" y="285750"/>
            <a:ext cx="2183100" cy="27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514350" y="285751"/>
            <a:ext cx="5243700" cy="27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146839" y="285750"/>
            <a:ext cx="4827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lt1"/>
              </a:buClr>
              <a:buSzPts val="700"/>
              <a:buFont typeface="Century Gothic"/>
              <a:buNone/>
              <a:defRPr/>
            </a:lvl1pPr>
            <a:lvl2pPr marL="0" lvl="1" indent="0" algn="r">
              <a:spcBef>
                <a:spcPts val="0"/>
              </a:spcBef>
              <a:spcAft>
                <a:spcPts val="0"/>
              </a:spcAft>
              <a:buClr>
                <a:schemeClr val="lt1"/>
              </a:buClr>
              <a:buSzPts val="700"/>
              <a:buFont typeface="Century Gothic"/>
              <a:buNone/>
              <a:defRPr/>
            </a:lvl2pPr>
            <a:lvl3pPr marL="0" lvl="2" indent="0" algn="r">
              <a:spcBef>
                <a:spcPts val="0"/>
              </a:spcBef>
              <a:spcAft>
                <a:spcPts val="0"/>
              </a:spcAft>
              <a:buClr>
                <a:schemeClr val="lt1"/>
              </a:buClr>
              <a:buSzPts val="700"/>
              <a:buFont typeface="Century Gothic"/>
              <a:buNone/>
              <a:defRPr/>
            </a:lvl3pPr>
            <a:lvl4pPr marL="0" lvl="3" indent="0" algn="r">
              <a:spcBef>
                <a:spcPts val="0"/>
              </a:spcBef>
              <a:spcAft>
                <a:spcPts val="0"/>
              </a:spcAft>
              <a:buClr>
                <a:schemeClr val="lt1"/>
              </a:buClr>
              <a:buSzPts val="700"/>
              <a:buFont typeface="Century Gothic"/>
              <a:buNone/>
              <a:defRPr/>
            </a:lvl4pPr>
            <a:lvl5pPr marL="0" lvl="4" indent="0" algn="r">
              <a:spcBef>
                <a:spcPts val="0"/>
              </a:spcBef>
              <a:spcAft>
                <a:spcPts val="0"/>
              </a:spcAft>
              <a:buClr>
                <a:schemeClr val="lt1"/>
              </a:buClr>
              <a:buSzPts val="700"/>
              <a:buFont typeface="Century Gothic"/>
              <a:buNone/>
              <a:defRPr/>
            </a:lvl5pPr>
            <a:lvl6pPr marL="0" lvl="5" indent="0" algn="r">
              <a:spcBef>
                <a:spcPts val="0"/>
              </a:spcBef>
              <a:spcAft>
                <a:spcPts val="0"/>
              </a:spcAft>
              <a:buClr>
                <a:schemeClr val="lt1"/>
              </a:buClr>
              <a:buSzPts val="700"/>
              <a:buFont typeface="Century Gothic"/>
              <a:buNone/>
              <a:defRPr/>
            </a:lvl6pPr>
            <a:lvl7pPr marL="0" lvl="6" indent="0" algn="r">
              <a:spcBef>
                <a:spcPts val="0"/>
              </a:spcBef>
              <a:spcAft>
                <a:spcPts val="0"/>
              </a:spcAft>
              <a:buClr>
                <a:schemeClr val="lt1"/>
              </a:buClr>
              <a:buSzPts val="700"/>
              <a:buFont typeface="Century Gothic"/>
              <a:buNone/>
              <a:defRPr/>
            </a:lvl7pPr>
            <a:lvl8pPr marL="0" lvl="7" indent="0" algn="r">
              <a:spcBef>
                <a:spcPts val="0"/>
              </a:spcBef>
              <a:spcAft>
                <a:spcPts val="0"/>
              </a:spcAft>
              <a:buClr>
                <a:schemeClr val="lt1"/>
              </a:buClr>
              <a:buSzPts val="700"/>
              <a:buFont typeface="Century Gothic"/>
              <a:buNone/>
              <a:defRPr/>
            </a:lvl8pPr>
            <a:lvl9pPr marL="0" lvl="8" indent="0" algn="r">
              <a:spcBef>
                <a:spcPts val="0"/>
              </a:spcBef>
              <a:spcAft>
                <a:spcPts val="0"/>
              </a:spcAft>
              <a:buClr>
                <a:schemeClr val="lt1"/>
              </a:buClr>
              <a:buSzPts val="700"/>
              <a:buFont typeface="Century Gothic"/>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2171700" y="573280"/>
            <a:ext cx="6458100" cy="9699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514350" y="1645920"/>
            <a:ext cx="4000500" cy="301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lt1"/>
              </a:buClr>
              <a:buSzPts val="1800"/>
              <a:buChar char="•"/>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35" name="Google Shape;35;p5"/>
          <p:cNvSpPr txBox="1">
            <a:spLocks noGrp="1"/>
          </p:cNvSpPr>
          <p:nvPr>
            <p:ph type="body" idx="2"/>
          </p:nvPr>
        </p:nvSpPr>
        <p:spPr>
          <a:xfrm>
            <a:off x="4629150" y="1645920"/>
            <a:ext cx="4000500" cy="301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lt1"/>
              </a:buClr>
              <a:buSzPts val="1800"/>
              <a:buChar char="•"/>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36" name="Google Shape;36;p5"/>
          <p:cNvSpPr txBox="1">
            <a:spLocks noGrp="1"/>
          </p:cNvSpPr>
          <p:nvPr>
            <p:ph type="dt" idx="10"/>
          </p:nvPr>
        </p:nvSpPr>
        <p:spPr>
          <a:xfrm>
            <a:off x="6446520" y="4767263"/>
            <a:ext cx="2183100" cy="27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514350" y="4766884"/>
            <a:ext cx="58293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6572250" y="285750"/>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lt1"/>
              </a:buClr>
              <a:buSzPts val="700"/>
              <a:buFont typeface="Century Gothic"/>
              <a:buNone/>
              <a:defRPr/>
            </a:lvl1pPr>
            <a:lvl2pPr marL="0" lvl="1" indent="0" algn="r">
              <a:spcBef>
                <a:spcPts val="0"/>
              </a:spcBef>
              <a:spcAft>
                <a:spcPts val="0"/>
              </a:spcAft>
              <a:buClr>
                <a:schemeClr val="lt1"/>
              </a:buClr>
              <a:buSzPts val="700"/>
              <a:buFont typeface="Century Gothic"/>
              <a:buNone/>
              <a:defRPr/>
            </a:lvl2pPr>
            <a:lvl3pPr marL="0" lvl="2" indent="0" algn="r">
              <a:spcBef>
                <a:spcPts val="0"/>
              </a:spcBef>
              <a:spcAft>
                <a:spcPts val="0"/>
              </a:spcAft>
              <a:buClr>
                <a:schemeClr val="lt1"/>
              </a:buClr>
              <a:buSzPts val="700"/>
              <a:buFont typeface="Century Gothic"/>
              <a:buNone/>
              <a:defRPr/>
            </a:lvl3pPr>
            <a:lvl4pPr marL="0" lvl="3" indent="0" algn="r">
              <a:spcBef>
                <a:spcPts val="0"/>
              </a:spcBef>
              <a:spcAft>
                <a:spcPts val="0"/>
              </a:spcAft>
              <a:buClr>
                <a:schemeClr val="lt1"/>
              </a:buClr>
              <a:buSzPts val="700"/>
              <a:buFont typeface="Century Gothic"/>
              <a:buNone/>
              <a:defRPr/>
            </a:lvl4pPr>
            <a:lvl5pPr marL="0" lvl="4" indent="0" algn="r">
              <a:spcBef>
                <a:spcPts val="0"/>
              </a:spcBef>
              <a:spcAft>
                <a:spcPts val="0"/>
              </a:spcAft>
              <a:buClr>
                <a:schemeClr val="lt1"/>
              </a:buClr>
              <a:buSzPts val="700"/>
              <a:buFont typeface="Century Gothic"/>
              <a:buNone/>
              <a:defRPr/>
            </a:lvl5pPr>
            <a:lvl6pPr marL="0" lvl="5" indent="0" algn="r">
              <a:spcBef>
                <a:spcPts val="0"/>
              </a:spcBef>
              <a:spcAft>
                <a:spcPts val="0"/>
              </a:spcAft>
              <a:buClr>
                <a:schemeClr val="lt1"/>
              </a:buClr>
              <a:buSzPts val="700"/>
              <a:buFont typeface="Century Gothic"/>
              <a:buNone/>
              <a:defRPr/>
            </a:lvl6pPr>
            <a:lvl7pPr marL="0" lvl="6" indent="0" algn="r">
              <a:spcBef>
                <a:spcPts val="0"/>
              </a:spcBef>
              <a:spcAft>
                <a:spcPts val="0"/>
              </a:spcAft>
              <a:buClr>
                <a:schemeClr val="lt1"/>
              </a:buClr>
              <a:buSzPts val="700"/>
              <a:buFont typeface="Century Gothic"/>
              <a:buNone/>
              <a:defRPr/>
            </a:lvl7pPr>
            <a:lvl8pPr marL="0" lvl="7" indent="0" algn="r">
              <a:spcBef>
                <a:spcPts val="0"/>
              </a:spcBef>
              <a:spcAft>
                <a:spcPts val="0"/>
              </a:spcAft>
              <a:buClr>
                <a:schemeClr val="lt1"/>
              </a:buClr>
              <a:buSzPts val="700"/>
              <a:buFont typeface="Century Gothic"/>
              <a:buNone/>
              <a:defRPr/>
            </a:lvl8pPr>
            <a:lvl9pPr marL="0" lvl="8" indent="0" algn="r">
              <a:spcBef>
                <a:spcPts val="0"/>
              </a:spcBef>
              <a:spcAft>
                <a:spcPts val="0"/>
              </a:spcAft>
              <a:buClr>
                <a:schemeClr val="lt1"/>
              </a:buClr>
              <a:buSzPts val="700"/>
              <a:buFont typeface="Century Gothic"/>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2171700" y="571500"/>
            <a:ext cx="6458100" cy="9717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685807" y="1637852"/>
            <a:ext cx="38100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lt1"/>
              </a:buClr>
              <a:buSzPts val="2100"/>
              <a:buNone/>
              <a:defRPr sz="2100" b="0">
                <a:solidFill>
                  <a:schemeClr val="lt1"/>
                </a:solidFill>
              </a:defRPr>
            </a:lvl1pPr>
            <a:lvl2pPr marL="914400" lvl="1" indent="-228600" algn="l">
              <a:lnSpc>
                <a:spcPct val="90000"/>
              </a:lnSpc>
              <a:spcBef>
                <a:spcPts val="375"/>
              </a:spcBef>
              <a:spcAft>
                <a:spcPts val="0"/>
              </a:spcAft>
              <a:buClr>
                <a:schemeClr val="lt1"/>
              </a:buClr>
              <a:buSzPts val="1500"/>
              <a:buNone/>
              <a:defRPr sz="1500" b="1"/>
            </a:lvl2pPr>
            <a:lvl3pPr marL="1371600" lvl="2" indent="-228600" algn="l">
              <a:lnSpc>
                <a:spcPct val="90000"/>
              </a:lnSpc>
              <a:spcBef>
                <a:spcPts val="375"/>
              </a:spcBef>
              <a:spcAft>
                <a:spcPts val="0"/>
              </a:spcAft>
              <a:buClr>
                <a:schemeClr val="lt1"/>
              </a:buClr>
              <a:buSzPts val="1350"/>
              <a:buNone/>
              <a:defRPr sz="1350" b="1"/>
            </a:lvl3pPr>
            <a:lvl4pPr marL="1828800" lvl="3" indent="-228600" algn="l">
              <a:lnSpc>
                <a:spcPct val="90000"/>
              </a:lnSpc>
              <a:spcBef>
                <a:spcPts val="375"/>
              </a:spcBef>
              <a:spcAft>
                <a:spcPts val="0"/>
              </a:spcAft>
              <a:buClr>
                <a:schemeClr val="lt1"/>
              </a:buClr>
              <a:buSzPts val="1200"/>
              <a:buNone/>
              <a:defRPr sz="1200" b="1"/>
            </a:lvl4pPr>
            <a:lvl5pPr marL="2286000" lvl="4" indent="-228600" algn="l">
              <a:lnSpc>
                <a:spcPct val="90000"/>
              </a:lnSpc>
              <a:spcBef>
                <a:spcPts val="375"/>
              </a:spcBef>
              <a:spcAft>
                <a:spcPts val="0"/>
              </a:spcAft>
              <a:buClr>
                <a:schemeClr val="lt1"/>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42" name="Google Shape;42;p6"/>
          <p:cNvSpPr txBox="1">
            <a:spLocks noGrp="1"/>
          </p:cNvSpPr>
          <p:nvPr>
            <p:ph type="body" idx="2"/>
          </p:nvPr>
        </p:nvSpPr>
        <p:spPr>
          <a:xfrm>
            <a:off x="514351" y="2349500"/>
            <a:ext cx="3983700" cy="2314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lt1"/>
              </a:buClr>
              <a:buSzPts val="1800"/>
              <a:buChar char="•"/>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43" name="Google Shape;43;p6"/>
          <p:cNvSpPr txBox="1">
            <a:spLocks noGrp="1"/>
          </p:cNvSpPr>
          <p:nvPr>
            <p:ph type="body" idx="3"/>
          </p:nvPr>
        </p:nvSpPr>
        <p:spPr>
          <a:xfrm>
            <a:off x="4800600" y="1637852"/>
            <a:ext cx="38292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lt1"/>
              </a:buClr>
              <a:buSzPts val="2100"/>
              <a:buNone/>
              <a:defRPr sz="2100" b="0">
                <a:solidFill>
                  <a:schemeClr val="lt1"/>
                </a:solidFill>
              </a:defRPr>
            </a:lvl1pPr>
            <a:lvl2pPr marL="914400" lvl="1" indent="-228600" algn="l">
              <a:lnSpc>
                <a:spcPct val="90000"/>
              </a:lnSpc>
              <a:spcBef>
                <a:spcPts val="375"/>
              </a:spcBef>
              <a:spcAft>
                <a:spcPts val="0"/>
              </a:spcAft>
              <a:buClr>
                <a:schemeClr val="lt1"/>
              </a:buClr>
              <a:buSzPts val="1500"/>
              <a:buNone/>
              <a:defRPr sz="1500" b="1"/>
            </a:lvl2pPr>
            <a:lvl3pPr marL="1371600" lvl="2" indent="-228600" algn="l">
              <a:lnSpc>
                <a:spcPct val="90000"/>
              </a:lnSpc>
              <a:spcBef>
                <a:spcPts val="375"/>
              </a:spcBef>
              <a:spcAft>
                <a:spcPts val="0"/>
              </a:spcAft>
              <a:buClr>
                <a:schemeClr val="lt1"/>
              </a:buClr>
              <a:buSzPts val="1350"/>
              <a:buNone/>
              <a:defRPr sz="1350" b="1"/>
            </a:lvl3pPr>
            <a:lvl4pPr marL="1828800" lvl="3" indent="-228600" algn="l">
              <a:lnSpc>
                <a:spcPct val="90000"/>
              </a:lnSpc>
              <a:spcBef>
                <a:spcPts val="375"/>
              </a:spcBef>
              <a:spcAft>
                <a:spcPts val="0"/>
              </a:spcAft>
              <a:buClr>
                <a:schemeClr val="lt1"/>
              </a:buClr>
              <a:buSzPts val="1200"/>
              <a:buNone/>
              <a:defRPr sz="1200" b="1"/>
            </a:lvl4pPr>
            <a:lvl5pPr marL="2286000" lvl="4" indent="-228600" algn="l">
              <a:lnSpc>
                <a:spcPct val="90000"/>
              </a:lnSpc>
              <a:spcBef>
                <a:spcPts val="375"/>
              </a:spcBef>
              <a:spcAft>
                <a:spcPts val="0"/>
              </a:spcAft>
              <a:buClr>
                <a:schemeClr val="lt1"/>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44" name="Google Shape;44;p6"/>
          <p:cNvSpPr txBox="1">
            <a:spLocks noGrp="1"/>
          </p:cNvSpPr>
          <p:nvPr>
            <p:ph type="body" idx="4"/>
          </p:nvPr>
        </p:nvSpPr>
        <p:spPr>
          <a:xfrm>
            <a:off x="4629150" y="2349500"/>
            <a:ext cx="4000500" cy="2314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lt1"/>
              </a:buClr>
              <a:buSzPts val="1800"/>
              <a:buChar char="•"/>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45" name="Google Shape;45;p6"/>
          <p:cNvSpPr txBox="1">
            <a:spLocks noGrp="1"/>
          </p:cNvSpPr>
          <p:nvPr>
            <p:ph type="dt" idx="10"/>
          </p:nvPr>
        </p:nvSpPr>
        <p:spPr>
          <a:xfrm>
            <a:off x="6446520" y="4767263"/>
            <a:ext cx="2183100" cy="27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514350" y="4766884"/>
            <a:ext cx="58293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6572250" y="285750"/>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lt1"/>
              </a:buClr>
              <a:buSzPts val="700"/>
              <a:buFont typeface="Century Gothic"/>
              <a:buNone/>
              <a:defRPr/>
            </a:lvl1pPr>
            <a:lvl2pPr marL="0" lvl="1" indent="0" algn="r">
              <a:spcBef>
                <a:spcPts val="0"/>
              </a:spcBef>
              <a:spcAft>
                <a:spcPts val="0"/>
              </a:spcAft>
              <a:buClr>
                <a:schemeClr val="lt1"/>
              </a:buClr>
              <a:buSzPts val="700"/>
              <a:buFont typeface="Century Gothic"/>
              <a:buNone/>
              <a:defRPr/>
            </a:lvl2pPr>
            <a:lvl3pPr marL="0" lvl="2" indent="0" algn="r">
              <a:spcBef>
                <a:spcPts val="0"/>
              </a:spcBef>
              <a:spcAft>
                <a:spcPts val="0"/>
              </a:spcAft>
              <a:buClr>
                <a:schemeClr val="lt1"/>
              </a:buClr>
              <a:buSzPts val="700"/>
              <a:buFont typeface="Century Gothic"/>
              <a:buNone/>
              <a:defRPr/>
            </a:lvl3pPr>
            <a:lvl4pPr marL="0" lvl="3" indent="0" algn="r">
              <a:spcBef>
                <a:spcPts val="0"/>
              </a:spcBef>
              <a:spcAft>
                <a:spcPts val="0"/>
              </a:spcAft>
              <a:buClr>
                <a:schemeClr val="lt1"/>
              </a:buClr>
              <a:buSzPts val="700"/>
              <a:buFont typeface="Century Gothic"/>
              <a:buNone/>
              <a:defRPr/>
            </a:lvl4pPr>
            <a:lvl5pPr marL="0" lvl="4" indent="0" algn="r">
              <a:spcBef>
                <a:spcPts val="0"/>
              </a:spcBef>
              <a:spcAft>
                <a:spcPts val="0"/>
              </a:spcAft>
              <a:buClr>
                <a:schemeClr val="lt1"/>
              </a:buClr>
              <a:buSzPts val="700"/>
              <a:buFont typeface="Century Gothic"/>
              <a:buNone/>
              <a:defRPr/>
            </a:lvl5pPr>
            <a:lvl6pPr marL="0" lvl="5" indent="0" algn="r">
              <a:spcBef>
                <a:spcPts val="0"/>
              </a:spcBef>
              <a:spcAft>
                <a:spcPts val="0"/>
              </a:spcAft>
              <a:buClr>
                <a:schemeClr val="lt1"/>
              </a:buClr>
              <a:buSzPts val="700"/>
              <a:buFont typeface="Century Gothic"/>
              <a:buNone/>
              <a:defRPr/>
            </a:lvl6pPr>
            <a:lvl7pPr marL="0" lvl="6" indent="0" algn="r">
              <a:spcBef>
                <a:spcPts val="0"/>
              </a:spcBef>
              <a:spcAft>
                <a:spcPts val="0"/>
              </a:spcAft>
              <a:buClr>
                <a:schemeClr val="lt1"/>
              </a:buClr>
              <a:buSzPts val="700"/>
              <a:buFont typeface="Century Gothic"/>
              <a:buNone/>
              <a:defRPr/>
            </a:lvl7pPr>
            <a:lvl8pPr marL="0" lvl="7" indent="0" algn="r">
              <a:spcBef>
                <a:spcPts val="0"/>
              </a:spcBef>
              <a:spcAft>
                <a:spcPts val="0"/>
              </a:spcAft>
              <a:buClr>
                <a:schemeClr val="lt1"/>
              </a:buClr>
              <a:buSzPts val="700"/>
              <a:buFont typeface="Century Gothic"/>
              <a:buNone/>
              <a:defRPr/>
            </a:lvl8pPr>
            <a:lvl9pPr marL="0" lvl="8" indent="0" algn="r">
              <a:spcBef>
                <a:spcPts val="0"/>
              </a:spcBef>
              <a:spcAft>
                <a:spcPts val="0"/>
              </a:spcAft>
              <a:buClr>
                <a:schemeClr val="lt1"/>
              </a:buClr>
              <a:buSzPts val="700"/>
              <a:buFont typeface="Century Gothic"/>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2171700" y="573280"/>
            <a:ext cx="6458100" cy="9699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
          <p:cNvSpPr txBox="1">
            <a:spLocks noGrp="1"/>
          </p:cNvSpPr>
          <p:nvPr>
            <p:ph type="dt" idx="10"/>
          </p:nvPr>
        </p:nvSpPr>
        <p:spPr>
          <a:xfrm>
            <a:off x="6446520" y="4767263"/>
            <a:ext cx="2183100" cy="27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514350" y="4766884"/>
            <a:ext cx="58293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72250" y="285750"/>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lt1"/>
              </a:buClr>
              <a:buSzPts val="700"/>
              <a:buFont typeface="Century Gothic"/>
              <a:buNone/>
              <a:defRPr/>
            </a:lvl1pPr>
            <a:lvl2pPr marL="0" lvl="1" indent="0" algn="r">
              <a:spcBef>
                <a:spcPts val="0"/>
              </a:spcBef>
              <a:spcAft>
                <a:spcPts val="0"/>
              </a:spcAft>
              <a:buClr>
                <a:schemeClr val="lt1"/>
              </a:buClr>
              <a:buSzPts val="700"/>
              <a:buFont typeface="Century Gothic"/>
              <a:buNone/>
              <a:defRPr/>
            </a:lvl2pPr>
            <a:lvl3pPr marL="0" lvl="2" indent="0" algn="r">
              <a:spcBef>
                <a:spcPts val="0"/>
              </a:spcBef>
              <a:spcAft>
                <a:spcPts val="0"/>
              </a:spcAft>
              <a:buClr>
                <a:schemeClr val="lt1"/>
              </a:buClr>
              <a:buSzPts val="700"/>
              <a:buFont typeface="Century Gothic"/>
              <a:buNone/>
              <a:defRPr/>
            </a:lvl3pPr>
            <a:lvl4pPr marL="0" lvl="3" indent="0" algn="r">
              <a:spcBef>
                <a:spcPts val="0"/>
              </a:spcBef>
              <a:spcAft>
                <a:spcPts val="0"/>
              </a:spcAft>
              <a:buClr>
                <a:schemeClr val="lt1"/>
              </a:buClr>
              <a:buSzPts val="700"/>
              <a:buFont typeface="Century Gothic"/>
              <a:buNone/>
              <a:defRPr/>
            </a:lvl4pPr>
            <a:lvl5pPr marL="0" lvl="4" indent="0" algn="r">
              <a:spcBef>
                <a:spcPts val="0"/>
              </a:spcBef>
              <a:spcAft>
                <a:spcPts val="0"/>
              </a:spcAft>
              <a:buClr>
                <a:schemeClr val="lt1"/>
              </a:buClr>
              <a:buSzPts val="700"/>
              <a:buFont typeface="Century Gothic"/>
              <a:buNone/>
              <a:defRPr/>
            </a:lvl5pPr>
            <a:lvl6pPr marL="0" lvl="5" indent="0" algn="r">
              <a:spcBef>
                <a:spcPts val="0"/>
              </a:spcBef>
              <a:spcAft>
                <a:spcPts val="0"/>
              </a:spcAft>
              <a:buClr>
                <a:schemeClr val="lt1"/>
              </a:buClr>
              <a:buSzPts val="700"/>
              <a:buFont typeface="Century Gothic"/>
              <a:buNone/>
              <a:defRPr/>
            </a:lvl6pPr>
            <a:lvl7pPr marL="0" lvl="6" indent="0" algn="r">
              <a:spcBef>
                <a:spcPts val="0"/>
              </a:spcBef>
              <a:spcAft>
                <a:spcPts val="0"/>
              </a:spcAft>
              <a:buClr>
                <a:schemeClr val="lt1"/>
              </a:buClr>
              <a:buSzPts val="700"/>
              <a:buFont typeface="Century Gothic"/>
              <a:buNone/>
              <a:defRPr/>
            </a:lvl7pPr>
            <a:lvl8pPr marL="0" lvl="7" indent="0" algn="r">
              <a:spcBef>
                <a:spcPts val="0"/>
              </a:spcBef>
              <a:spcAft>
                <a:spcPts val="0"/>
              </a:spcAft>
              <a:buClr>
                <a:schemeClr val="lt1"/>
              </a:buClr>
              <a:buSzPts val="700"/>
              <a:buFont typeface="Century Gothic"/>
              <a:buNone/>
              <a:defRPr/>
            </a:lvl8pPr>
            <a:lvl9pPr marL="0" lvl="8" indent="0" algn="r">
              <a:spcBef>
                <a:spcPts val="0"/>
              </a:spcBef>
              <a:spcAft>
                <a:spcPts val="0"/>
              </a:spcAft>
              <a:buClr>
                <a:schemeClr val="lt1"/>
              </a:buClr>
              <a:buSzPts val="700"/>
              <a:buFont typeface="Century Gothic"/>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8"/>
          <p:cNvSpPr txBox="1">
            <a:spLocks noGrp="1"/>
          </p:cNvSpPr>
          <p:nvPr>
            <p:ph type="dt" idx="10"/>
          </p:nvPr>
        </p:nvSpPr>
        <p:spPr>
          <a:xfrm>
            <a:off x="6446520" y="4767263"/>
            <a:ext cx="2183100" cy="27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514350" y="4766884"/>
            <a:ext cx="58293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6572250" y="285750"/>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lt1"/>
              </a:buClr>
              <a:buSzPts val="700"/>
              <a:buFont typeface="Century Gothic"/>
              <a:buNone/>
              <a:defRPr/>
            </a:lvl1pPr>
            <a:lvl2pPr marL="0" lvl="1" indent="0" algn="r">
              <a:spcBef>
                <a:spcPts val="0"/>
              </a:spcBef>
              <a:spcAft>
                <a:spcPts val="0"/>
              </a:spcAft>
              <a:buClr>
                <a:schemeClr val="lt1"/>
              </a:buClr>
              <a:buSzPts val="700"/>
              <a:buFont typeface="Century Gothic"/>
              <a:buNone/>
              <a:defRPr/>
            </a:lvl2pPr>
            <a:lvl3pPr marL="0" lvl="2" indent="0" algn="r">
              <a:spcBef>
                <a:spcPts val="0"/>
              </a:spcBef>
              <a:spcAft>
                <a:spcPts val="0"/>
              </a:spcAft>
              <a:buClr>
                <a:schemeClr val="lt1"/>
              </a:buClr>
              <a:buSzPts val="700"/>
              <a:buFont typeface="Century Gothic"/>
              <a:buNone/>
              <a:defRPr/>
            </a:lvl3pPr>
            <a:lvl4pPr marL="0" lvl="3" indent="0" algn="r">
              <a:spcBef>
                <a:spcPts val="0"/>
              </a:spcBef>
              <a:spcAft>
                <a:spcPts val="0"/>
              </a:spcAft>
              <a:buClr>
                <a:schemeClr val="lt1"/>
              </a:buClr>
              <a:buSzPts val="700"/>
              <a:buFont typeface="Century Gothic"/>
              <a:buNone/>
              <a:defRPr/>
            </a:lvl4pPr>
            <a:lvl5pPr marL="0" lvl="4" indent="0" algn="r">
              <a:spcBef>
                <a:spcPts val="0"/>
              </a:spcBef>
              <a:spcAft>
                <a:spcPts val="0"/>
              </a:spcAft>
              <a:buClr>
                <a:schemeClr val="lt1"/>
              </a:buClr>
              <a:buSzPts val="700"/>
              <a:buFont typeface="Century Gothic"/>
              <a:buNone/>
              <a:defRPr/>
            </a:lvl5pPr>
            <a:lvl6pPr marL="0" lvl="5" indent="0" algn="r">
              <a:spcBef>
                <a:spcPts val="0"/>
              </a:spcBef>
              <a:spcAft>
                <a:spcPts val="0"/>
              </a:spcAft>
              <a:buClr>
                <a:schemeClr val="lt1"/>
              </a:buClr>
              <a:buSzPts val="700"/>
              <a:buFont typeface="Century Gothic"/>
              <a:buNone/>
              <a:defRPr/>
            </a:lvl6pPr>
            <a:lvl7pPr marL="0" lvl="6" indent="0" algn="r">
              <a:spcBef>
                <a:spcPts val="0"/>
              </a:spcBef>
              <a:spcAft>
                <a:spcPts val="0"/>
              </a:spcAft>
              <a:buClr>
                <a:schemeClr val="lt1"/>
              </a:buClr>
              <a:buSzPts val="700"/>
              <a:buFont typeface="Century Gothic"/>
              <a:buNone/>
              <a:defRPr/>
            </a:lvl7pPr>
            <a:lvl8pPr marL="0" lvl="7" indent="0" algn="r">
              <a:spcBef>
                <a:spcPts val="0"/>
              </a:spcBef>
              <a:spcAft>
                <a:spcPts val="0"/>
              </a:spcAft>
              <a:buClr>
                <a:schemeClr val="lt1"/>
              </a:buClr>
              <a:buSzPts val="700"/>
              <a:buFont typeface="Century Gothic"/>
              <a:buNone/>
              <a:defRPr/>
            </a:lvl8pPr>
            <a:lvl9pPr marL="0" lvl="8" indent="0" algn="r">
              <a:spcBef>
                <a:spcPts val="0"/>
              </a:spcBef>
              <a:spcAft>
                <a:spcPts val="0"/>
              </a:spcAft>
              <a:buClr>
                <a:schemeClr val="lt1"/>
              </a:buClr>
              <a:buSzPts val="700"/>
              <a:buFont typeface="Century Gothic"/>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514350" y="1143000"/>
            <a:ext cx="3086100" cy="12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Century Gothic"/>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3746686" y="560070"/>
            <a:ext cx="4883100" cy="410400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750"/>
              </a:spcBef>
              <a:spcAft>
                <a:spcPts val="0"/>
              </a:spcAft>
              <a:buClr>
                <a:schemeClr val="lt1"/>
              </a:buClr>
              <a:buSzPts val="1800"/>
              <a:buChar char="•"/>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60" name="Google Shape;60;p9"/>
          <p:cNvSpPr txBox="1">
            <a:spLocks noGrp="1"/>
          </p:cNvSpPr>
          <p:nvPr>
            <p:ph type="body" idx="2"/>
          </p:nvPr>
        </p:nvSpPr>
        <p:spPr>
          <a:xfrm>
            <a:off x="514350" y="2343150"/>
            <a:ext cx="3086100" cy="2320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200"/>
              <a:buNone/>
              <a:defRPr sz="1200"/>
            </a:lvl1pPr>
            <a:lvl2pPr marL="914400" lvl="1" indent="-228600" algn="l">
              <a:lnSpc>
                <a:spcPct val="90000"/>
              </a:lnSpc>
              <a:spcBef>
                <a:spcPts val="375"/>
              </a:spcBef>
              <a:spcAft>
                <a:spcPts val="0"/>
              </a:spcAft>
              <a:buClr>
                <a:schemeClr val="lt1"/>
              </a:buClr>
              <a:buSzPts val="1050"/>
              <a:buNone/>
              <a:defRPr sz="1050"/>
            </a:lvl2pPr>
            <a:lvl3pPr marL="1371600" lvl="2" indent="-228600" algn="l">
              <a:lnSpc>
                <a:spcPct val="90000"/>
              </a:lnSpc>
              <a:spcBef>
                <a:spcPts val="375"/>
              </a:spcBef>
              <a:spcAft>
                <a:spcPts val="0"/>
              </a:spcAft>
              <a:buClr>
                <a:schemeClr val="lt1"/>
              </a:buClr>
              <a:buSzPts val="900"/>
              <a:buNone/>
              <a:defRPr sz="900"/>
            </a:lvl3pPr>
            <a:lvl4pPr marL="1828800" lvl="3" indent="-228600" algn="l">
              <a:lnSpc>
                <a:spcPct val="90000"/>
              </a:lnSpc>
              <a:spcBef>
                <a:spcPts val="375"/>
              </a:spcBef>
              <a:spcAft>
                <a:spcPts val="0"/>
              </a:spcAft>
              <a:buClr>
                <a:schemeClr val="lt1"/>
              </a:buClr>
              <a:buSzPts val="750"/>
              <a:buNone/>
              <a:defRPr sz="750"/>
            </a:lvl4pPr>
            <a:lvl5pPr marL="2286000" lvl="4" indent="-228600" algn="l">
              <a:lnSpc>
                <a:spcPct val="90000"/>
              </a:lnSpc>
              <a:spcBef>
                <a:spcPts val="375"/>
              </a:spcBef>
              <a:spcAft>
                <a:spcPts val="0"/>
              </a:spcAft>
              <a:buClr>
                <a:schemeClr val="lt1"/>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61" name="Google Shape;61;p9"/>
          <p:cNvSpPr txBox="1">
            <a:spLocks noGrp="1"/>
          </p:cNvSpPr>
          <p:nvPr>
            <p:ph type="dt" idx="10"/>
          </p:nvPr>
        </p:nvSpPr>
        <p:spPr>
          <a:xfrm>
            <a:off x="6446520" y="4767263"/>
            <a:ext cx="2183100" cy="27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514350" y="4766884"/>
            <a:ext cx="58293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6572250" y="285750"/>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lt1"/>
              </a:buClr>
              <a:buSzPts val="700"/>
              <a:buFont typeface="Century Gothic"/>
              <a:buNone/>
              <a:defRPr/>
            </a:lvl1pPr>
            <a:lvl2pPr marL="0" lvl="1" indent="0" algn="r">
              <a:spcBef>
                <a:spcPts val="0"/>
              </a:spcBef>
              <a:spcAft>
                <a:spcPts val="0"/>
              </a:spcAft>
              <a:buClr>
                <a:schemeClr val="lt1"/>
              </a:buClr>
              <a:buSzPts val="700"/>
              <a:buFont typeface="Century Gothic"/>
              <a:buNone/>
              <a:defRPr/>
            </a:lvl2pPr>
            <a:lvl3pPr marL="0" lvl="2" indent="0" algn="r">
              <a:spcBef>
                <a:spcPts val="0"/>
              </a:spcBef>
              <a:spcAft>
                <a:spcPts val="0"/>
              </a:spcAft>
              <a:buClr>
                <a:schemeClr val="lt1"/>
              </a:buClr>
              <a:buSzPts val="700"/>
              <a:buFont typeface="Century Gothic"/>
              <a:buNone/>
              <a:defRPr/>
            </a:lvl3pPr>
            <a:lvl4pPr marL="0" lvl="3" indent="0" algn="r">
              <a:spcBef>
                <a:spcPts val="0"/>
              </a:spcBef>
              <a:spcAft>
                <a:spcPts val="0"/>
              </a:spcAft>
              <a:buClr>
                <a:schemeClr val="lt1"/>
              </a:buClr>
              <a:buSzPts val="700"/>
              <a:buFont typeface="Century Gothic"/>
              <a:buNone/>
              <a:defRPr/>
            </a:lvl4pPr>
            <a:lvl5pPr marL="0" lvl="4" indent="0" algn="r">
              <a:spcBef>
                <a:spcPts val="0"/>
              </a:spcBef>
              <a:spcAft>
                <a:spcPts val="0"/>
              </a:spcAft>
              <a:buClr>
                <a:schemeClr val="lt1"/>
              </a:buClr>
              <a:buSzPts val="700"/>
              <a:buFont typeface="Century Gothic"/>
              <a:buNone/>
              <a:defRPr/>
            </a:lvl5pPr>
            <a:lvl6pPr marL="0" lvl="5" indent="0" algn="r">
              <a:spcBef>
                <a:spcPts val="0"/>
              </a:spcBef>
              <a:spcAft>
                <a:spcPts val="0"/>
              </a:spcAft>
              <a:buClr>
                <a:schemeClr val="lt1"/>
              </a:buClr>
              <a:buSzPts val="700"/>
              <a:buFont typeface="Century Gothic"/>
              <a:buNone/>
              <a:defRPr/>
            </a:lvl6pPr>
            <a:lvl7pPr marL="0" lvl="6" indent="0" algn="r">
              <a:spcBef>
                <a:spcPts val="0"/>
              </a:spcBef>
              <a:spcAft>
                <a:spcPts val="0"/>
              </a:spcAft>
              <a:buClr>
                <a:schemeClr val="lt1"/>
              </a:buClr>
              <a:buSzPts val="700"/>
              <a:buFont typeface="Century Gothic"/>
              <a:buNone/>
              <a:defRPr/>
            </a:lvl7pPr>
            <a:lvl8pPr marL="0" lvl="7" indent="0" algn="r">
              <a:spcBef>
                <a:spcPts val="0"/>
              </a:spcBef>
              <a:spcAft>
                <a:spcPts val="0"/>
              </a:spcAft>
              <a:buClr>
                <a:schemeClr val="lt1"/>
              </a:buClr>
              <a:buSzPts val="700"/>
              <a:buFont typeface="Century Gothic"/>
              <a:buNone/>
              <a:defRPr/>
            </a:lvl8pPr>
            <a:lvl9pPr marL="0" lvl="8" indent="0" algn="r">
              <a:spcBef>
                <a:spcPts val="0"/>
              </a:spcBef>
              <a:spcAft>
                <a:spcPts val="0"/>
              </a:spcAft>
              <a:buClr>
                <a:schemeClr val="lt1"/>
              </a:buClr>
              <a:buSzPts val="700"/>
              <a:buFont typeface="Century Gothic"/>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514350" y="1143000"/>
            <a:ext cx="5154900" cy="12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Century Gothic"/>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a:spLocks noGrp="1"/>
          </p:cNvSpPr>
          <p:nvPr>
            <p:ph type="pic" idx="2"/>
          </p:nvPr>
        </p:nvSpPr>
        <p:spPr>
          <a:xfrm>
            <a:off x="5895928" y="563431"/>
            <a:ext cx="2733600" cy="4100700"/>
          </a:xfrm>
          <a:prstGeom prst="rect">
            <a:avLst/>
          </a:prstGeom>
          <a:noFill/>
          <a:ln>
            <a:noFill/>
          </a:ln>
        </p:spPr>
      </p:sp>
      <p:sp>
        <p:nvSpPr>
          <p:cNvPr id="67" name="Google Shape;67;p10"/>
          <p:cNvSpPr txBox="1">
            <a:spLocks noGrp="1"/>
          </p:cNvSpPr>
          <p:nvPr>
            <p:ph type="body" idx="1"/>
          </p:nvPr>
        </p:nvSpPr>
        <p:spPr>
          <a:xfrm>
            <a:off x="514350" y="2343150"/>
            <a:ext cx="5154900" cy="2320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200"/>
              <a:buNone/>
              <a:defRPr sz="1200"/>
            </a:lvl1pPr>
            <a:lvl2pPr marL="914400" lvl="1" indent="-228600" algn="l">
              <a:lnSpc>
                <a:spcPct val="90000"/>
              </a:lnSpc>
              <a:spcBef>
                <a:spcPts val="375"/>
              </a:spcBef>
              <a:spcAft>
                <a:spcPts val="0"/>
              </a:spcAft>
              <a:buClr>
                <a:schemeClr val="lt1"/>
              </a:buClr>
              <a:buSzPts val="1050"/>
              <a:buNone/>
              <a:defRPr sz="1050"/>
            </a:lvl2pPr>
            <a:lvl3pPr marL="1371600" lvl="2" indent="-228600" algn="l">
              <a:lnSpc>
                <a:spcPct val="90000"/>
              </a:lnSpc>
              <a:spcBef>
                <a:spcPts val="375"/>
              </a:spcBef>
              <a:spcAft>
                <a:spcPts val="0"/>
              </a:spcAft>
              <a:buClr>
                <a:schemeClr val="lt1"/>
              </a:buClr>
              <a:buSzPts val="900"/>
              <a:buNone/>
              <a:defRPr sz="900"/>
            </a:lvl3pPr>
            <a:lvl4pPr marL="1828800" lvl="3" indent="-228600" algn="l">
              <a:lnSpc>
                <a:spcPct val="90000"/>
              </a:lnSpc>
              <a:spcBef>
                <a:spcPts val="375"/>
              </a:spcBef>
              <a:spcAft>
                <a:spcPts val="0"/>
              </a:spcAft>
              <a:buClr>
                <a:schemeClr val="lt1"/>
              </a:buClr>
              <a:buSzPts val="750"/>
              <a:buNone/>
              <a:defRPr sz="750"/>
            </a:lvl4pPr>
            <a:lvl5pPr marL="2286000" lvl="4" indent="-228600" algn="l">
              <a:lnSpc>
                <a:spcPct val="90000"/>
              </a:lnSpc>
              <a:spcBef>
                <a:spcPts val="375"/>
              </a:spcBef>
              <a:spcAft>
                <a:spcPts val="0"/>
              </a:spcAft>
              <a:buClr>
                <a:schemeClr val="lt1"/>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68" name="Google Shape;68;p10"/>
          <p:cNvSpPr txBox="1">
            <a:spLocks noGrp="1"/>
          </p:cNvSpPr>
          <p:nvPr>
            <p:ph type="dt" idx="10"/>
          </p:nvPr>
        </p:nvSpPr>
        <p:spPr>
          <a:xfrm>
            <a:off x="6446520" y="4767263"/>
            <a:ext cx="2183100" cy="27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514350" y="4766884"/>
            <a:ext cx="58293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6572250" y="285750"/>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lt1"/>
              </a:buClr>
              <a:buSzPts val="700"/>
              <a:buFont typeface="Century Gothic"/>
              <a:buNone/>
              <a:defRPr/>
            </a:lvl1pPr>
            <a:lvl2pPr marL="0" lvl="1" indent="0" algn="r">
              <a:spcBef>
                <a:spcPts val="0"/>
              </a:spcBef>
              <a:spcAft>
                <a:spcPts val="0"/>
              </a:spcAft>
              <a:buClr>
                <a:schemeClr val="lt1"/>
              </a:buClr>
              <a:buSzPts val="700"/>
              <a:buFont typeface="Century Gothic"/>
              <a:buNone/>
              <a:defRPr/>
            </a:lvl2pPr>
            <a:lvl3pPr marL="0" lvl="2" indent="0" algn="r">
              <a:spcBef>
                <a:spcPts val="0"/>
              </a:spcBef>
              <a:spcAft>
                <a:spcPts val="0"/>
              </a:spcAft>
              <a:buClr>
                <a:schemeClr val="lt1"/>
              </a:buClr>
              <a:buSzPts val="700"/>
              <a:buFont typeface="Century Gothic"/>
              <a:buNone/>
              <a:defRPr/>
            </a:lvl3pPr>
            <a:lvl4pPr marL="0" lvl="3" indent="0" algn="r">
              <a:spcBef>
                <a:spcPts val="0"/>
              </a:spcBef>
              <a:spcAft>
                <a:spcPts val="0"/>
              </a:spcAft>
              <a:buClr>
                <a:schemeClr val="lt1"/>
              </a:buClr>
              <a:buSzPts val="700"/>
              <a:buFont typeface="Century Gothic"/>
              <a:buNone/>
              <a:defRPr/>
            </a:lvl4pPr>
            <a:lvl5pPr marL="0" lvl="4" indent="0" algn="r">
              <a:spcBef>
                <a:spcPts val="0"/>
              </a:spcBef>
              <a:spcAft>
                <a:spcPts val="0"/>
              </a:spcAft>
              <a:buClr>
                <a:schemeClr val="lt1"/>
              </a:buClr>
              <a:buSzPts val="700"/>
              <a:buFont typeface="Century Gothic"/>
              <a:buNone/>
              <a:defRPr/>
            </a:lvl5pPr>
            <a:lvl6pPr marL="0" lvl="5" indent="0" algn="r">
              <a:spcBef>
                <a:spcPts val="0"/>
              </a:spcBef>
              <a:spcAft>
                <a:spcPts val="0"/>
              </a:spcAft>
              <a:buClr>
                <a:schemeClr val="lt1"/>
              </a:buClr>
              <a:buSzPts val="700"/>
              <a:buFont typeface="Century Gothic"/>
              <a:buNone/>
              <a:defRPr/>
            </a:lvl6pPr>
            <a:lvl7pPr marL="0" lvl="6" indent="0" algn="r">
              <a:spcBef>
                <a:spcPts val="0"/>
              </a:spcBef>
              <a:spcAft>
                <a:spcPts val="0"/>
              </a:spcAft>
              <a:buClr>
                <a:schemeClr val="lt1"/>
              </a:buClr>
              <a:buSzPts val="700"/>
              <a:buFont typeface="Century Gothic"/>
              <a:buNone/>
              <a:defRPr/>
            </a:lvl7pPr>
            <a:lvl8pPr marL="0" lvl="7" indent="0" algn="r">
              <a:spcBef>
                <a:spcPts val="0"/>
              </a:spcBef>
              <a:spcAft>
                <a:spcPts val="0"/>
              </a:spcAft>
              <a:buClr>
                <a:schemeClr val="lt1"/>
              </a:buClr>
              <a:buSzPts val="700"/>
              <a:buFont typeface="Century Gothic"/>
              <a:buNone/>
              <a:defRPr/>
            </a:lvl8pPr>
            <a:lvl9pPr marL="0" lvl="8" indent="0" algn="r">
              <a:spcBef>
                <a:spcPts val="0"/>
              </a:spcBef>
              <a:spcAft>
                <a:spcPts val="0"/>
              </a:spcAft>
              <a:buClr>
                <a:schemeClr val="lt1"/>
              </a:buClr>
              <a:buSzPts val="700"/>
              <a:buFont typeface="Century Gothic"/>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pic>
        <p:nvPicPr>
          <p:cNvPr id="6" name="Google Shape;6;p1" descr="C0-HD-TOP.png"/>
          <p:cNvPicPr preferRelativeResize="0"/>
          <p:nvPr/>
        </p:nvPicPr>
        <p:blipFill rotWithShape="1">
          <a:blip r:embed="rId22">
            <a:alphaModFix/>
          </a:blip>
          <a:srcRect/>
          <a:stretch/>
        </p:blipFill>
        <p:spPr>
          <a:xfrm>
            <a:off x="0" y="0"/>
            <a:ext cx="9144000" cy="1081088"/>
          </a:xfrm>
          <a:prstGeom prst="rect">
            <a:avLst/>
          </a:prstGeom>
          <a:noFill/>
          <a:ln>
            <a:noFill/>
          </a:ln>
        </p:spPr>
      </p:pic>
      <p:sp>
        <p:nvSpPr>
          <p:cNvPr id="7" name="Google Shape;7;p1"/>
          <p:cNvSpPr txBox="1">
            <a:spLocks noGrp="1"/>
          </p:cNvSpPr>
          <p:nvPr>
            <p:ph type="title"/>
          </p:nvPr>
        </p:nvSpPr>
        <p:spPr>
          <a:xfrm>
            <a:off x="2171700" y="573280"/>
            <a:ext cx="6458100" cy="969900"/>
          </a:xfrm>
          <a:prstGeom prst="rect">
            <a:avLst/>
          </a:prstGeom>
          <a:noFill/>
          <a:ln>
            <a:noFill/>
          </a:ln>
        </p:spPr>
        <p:txBody>
          <a:bodyPr spcFirstLastPara="1" wrap="square" lIns="91425" tIns="45700" rIns="91425" bIns="45700" anchor="ctr" anchorCtr="0">
            <a:normAutofit/>
          </a:bodyPr>
          <a:lstStyle>
            <a:lvl1pPr marR="0" lvl="0" algn="r" rtl="0">
              <a:lnSpc>
                <a:spcPct val="90000"/>
              </a:lnSpc>
              <a:spcBef>
                <a:spcPts val="0"/>
              </a:spcBef>
              <a:spcAft>
                <a:spcPts val="0"/>
              </a:spcAft>
              <a:buClr>
                <a:schemeClr val="lt1"/>
              </a:buClr>
              <a:buSzPts val="3000"/>
              <a:buFont typeface="Century Gothic"/>
              <a:buNone/>
              <a:defRPr sz="3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514350" y="1645920"/>
            <a:ext cx="8115300" cy="3018000"/>
          </a:xfrm>
          <a:prstGeom prst="rect">
            <a:avLst/>
          </a:prstGeom>
          <a:noFill/>
          <a:ln>
            <a:noFill/>
          </a:ln>
        </p:spPr>
        <p:txBody>
          <a:bodyPr spcFirstLastPara="1" wrap="square" lIns="91425" tIns="45700" rIns="91425" bIns="45700" anchor="t" anchorCtr="0">
            <a:normAutofit/>
          </a:bodyPr>
          <a:lstStyle>
            <a:lvl1pPr marL="457200" marR="0" lvl="0" indent="-333375" algn="l" rtl="0">
              <a:lnSpc>
                <a:spcPct val="90000"/>
              </a:lnSpc>
              <a:spcBef>
                <a:spcPts val="750"/>
              </a:spcBef>
              <a:spcAft>
                <a:spcPts val="0"/>
              </a:spcAft>
              <a:buClr>
                <a:schemeClr val="lt1"/>
              </a:buClr>
              <a:buSzPts val="1650"/>
              <a:buFont typeface="Arial"/>
              <a:buChar char="•"/>
              <a:defRPr sz="1650" b="0" i="0" u="none" strike="noStrike" cap="none">
                <a:solidFill>
                  <a:schemeClr val="lt1"/>
                </a:solidFill>
                <a:latin typeface="Century Gothic"/>
                <a:ea typeface="Century Gothic"/>
                <a:cs typeface="Century Gothic"/>
                <a:sym typeface="Century Gothic"/>
              </a:defRPr>
            </a:lvl1pPr>
            <a:lvl2pPr marL="914400" marR="0" lvl="1"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Century Gothic"/>
                <a:ea typeface="Century Gothic"/>
                <a:cs typeface="Century Gothic"/>
                <a:sym typeface="Century Gothic"/>
              </a:defRPr>
            </a:lvl2pPr>
            <a:lvl3pPr marL="1371600" marR="0" lvl="2"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entury Gothic"/>
                <a:ea typeface="Century Gothic"/>
                <a:cs typeface="Century Gothic"/>
                <a:sym typeface="Century Gothic"/>
              </a:defRPr>
            </a:lvl3pPr>
            <a:lvl4pPr marL="1828800" marR="0" lvl="3"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Century Gothic"/>
                <a:ea typeface="Century Gothic"/>
                <a:cs typeface="Century Gothic"/>
                <a:sym typeface="Century Gothic"/>
              </a:defRPr>
            </a:lvl4pPr>
            <a:lvl5pPr marL="2286000" marR="0" lvl="4"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Century Gothic"/>
                <a:ea typeface="Century Gothic"/>
                <a:cs typeface="Century Gothic"/>
                <a:sym typeface="Century Gothic"/>
              </a:defRPr>
            </a:lvl5pPr>
            <a:lvl6pPr marL="2743200" marR="0" lvl="5"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Century Gothic"/>
                <a:ea typeface="Century Gothic"/>
                <a:cs typeface="Century Gothic"/>
                <a:sym typeface="Century Gothic"/>
              </a:defRPr>
            </a:lvl6pPr>
            <a:lvl7pPr marL="3200400" marR="0" lvl="6"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Century Gothic"/>
                <a:ea typeface="Century Gothic"/>
                <a:cs typeface="Century Gothic"/>
                <a:sym typeface="Century Gothic"/>
              </a:defRPr>
            </a:lvl7pPr>
            <a:lvl8pPr marL="3657600" marR="0" lvl="7"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Century Gothic"/>
                <a:ea typeface="Century Gothic"/>
                <a:cs typeface="Century Gothic"/>
                <a:sym typeface="Century Gothic"/>
              </a:defRPr>
            </a:lvl8pPr>
            <a:lvl9pPr marL="4114800" marR="0" lvl="8"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9" name="Google Shape;9;p1"/>
          <p:cNvSpPr txBox="1">
            <a:spLocks noGrp="1"/>
          </p:cNvSpPr>
          <p:nvPr>
            <p:ph type="dt" idx="10"/>
          </p:nvPr>
        </p:nvSpPr>
        <p:spPr>
          <a:xfrm>
            <a:off x="6446520" y="4767263"/>
            <a:ext cx="2183100" cy="27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88"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 name="Google Shape;10;p1"/>
          <p:cNvSpPr txBox="1">
            <a:spLocks noGrp="1"/>
          </p:cNvSpPr>
          <p:nvPr>
            <p:ph type="ftr" idx="11"/>
          </p:nvPr>
        </p:nvSpPr>
        <p:spPr>
          <a:xfrm>
            <a:off x="514350" y="4766884"/>
            <a:ext cx="58293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88"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 name="Google Shape;11;p1"/>
          <p:cNvSpPr txBox="1">
            <a:spLocks noGrp="1"/>
          </p:cNvSpPr>
          <p:nvPr>
            <p:ph type="sldNum" idx="12"/>
          </p:nvPr>
        </p:nvSpPr>
        <p:spPr>
          <a:xfrm>
            <a:off x="6572250" y="285750"/>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788"/>
              <a:buFont typeface="Century Gothic"/>
              <a:buNone/>
              <a:defRPr sz="788" b="0" i="0" u="none" strike="noStrike" cap="none">
                <a:solidFill>
                  <a:schemeClr val="lt1"/>
                </a:solidFill>
                <a:latin typeface="Century Gothic"/>
                <a:ea typeface="Century Gothic"/>
                <a:cs typeface="Century Gothic"/>
                <a:sym typeface="Century Gothic"/>
              </a:defRPr>
            </a:lvl1pPr>
            <a:lvl2pPr marL="0" marR="0" lvl="1" indent="0" algn="r" rtl="0">
              <a:spcBef>
                <a:spcPts val="0"/>
              </a:spcBef>
              <a:spcAft>
                <a:spcPts val="0"/>
              </a:spcAft>
              <a:buClr>
                <a:schemeClr val="lt1"/>
              </a:buClr>
              <a:buSzPts val="788"/>
              <a:buFont typeface="Century Gothic"/>
              <a:buNone/>
              <a:defRPr sz="788" b="0" i="0" u="none" strike="noStrike" cap="none">
                <a:solidFill>
                  <a:schemeClr val="lt1"/>
                </a:solidFill>
                <a:latin typeface="Century Gothic"/>
                <a:ea typeface="Century Gothic"/>
                <a:cs typeface="Century Gothic"/>
                <a:sym typeface="Century Gothic"/>
              </a:defRPr>
            </a:lvl2pPr>
            <a:lvl3pPr marL="0" marR="0" lvl="2" indent="0" algn="r" rtl="0">
              <a:spcBef>
                <a:spcPts val="0"/>
              </a:spcBef>
              <a:spcAft>
                <a:spcPts val="0"/>
              </a:spcAft>
              <a:buClr>
                <a:schemeClr val="lt1"/>
              </a:buClr>
              <a:buSzPts val="788"/>
              <a:buFont typeface="Century Gothic"/>
              <a:buNone/>
              <a:defRPr sz="788" b="0" i="0" u="none" strike="noStrike" cap="none">
                <a:solidFill>
                  <a:schemeClr val="lt1"/>
                </a:solidFill>
                <a:latin typeface="Century Gothic"/>
                <a:ea typeface="Century Gothic"/>
                <a:cs typeface="Century Gothic"/>
                <a:sym typeface="Century Gothic"/>
              </a:defRPr>
            </a:lvl3pPr>
            <a:lvl4pPr marL="0" marR="0" lvl="3" indent="0" algn="r" rtl="0">
              <a:spcBef>
                <a:spcPts val="0"/>
              </a:spcBef>
              <a:spcAft>
                <a:spcPts val="0"/>
              </a:spcAft>
              <a:buClr>
                <a:schemeClr val="lt1"/>
              </a:buClr>
              <a:buSzPts val="788"/>
              <a:buFont typeface="Century Gothic"/>
              <a:buNone/>
              <a:defRPr sz="788" b="0" i="0" u="none" strike="noStrike" cap="none">
                <a:solidFill>
                  <a:schemeClr val="lt1"/>
                </a:solidFill>
                <a:latin typeface="Century Gothic"/>
                <a:ea typeface="Century Gothic"/>
                <a:cs typeface="Century Gothic"/>
                <a:sym typeface="Century Gothic"/>
              </a:defRPr>
            </a:lvl4pPr>
            <a:lvl5pPr marL="0" marR="0" lvl="4" indent="0" algn="r" rtl="0">
              <a:spcBef>
                <a:spcPts val="0"/>
              </a:spcBef>
              <a:spcAft>
                <a:spcPts val="0"/>
              </a:spcAft>
              <a:buClr>
                <a:schemeClr val="lt1"/>
              </a:buClr>
              <a:buSzPts val="788"/>
              <a:buFont typeface="Century Gothic"/>
              <a:buNone/>
              <a:defRPr sz="788" b="0" i="0" u="none" strike="noStrike" cap="none">
                <a:solidFill>
                  <a:schemeClr val="lt1"/>
                </a:solidFill>
                <a:latin typeface="Century Gothic"/>
                <a:ea typeface="Century Gothic"/>
                <a:cs typeface="Century Gothic"/>
                <a:sym typeface="Century Gothic"/>
              </a:defRPr>
            </a:lvl5pPr>
            <a:lvl6pPr marL="0" marR="0" lvl="5" indent="0" algn="r" rtl="0">
              <a:spcBef>
                <a:spcPts val="0"/>
              </a:spcBef>
              <a:spcAft>
                <a:spcPts val="0"/>
              </a:spcAft>
              <a:buClr>
                <a:schemeClr val="lt1"/>
              </a:buClr>
              <a:buSzPts val="788"/>
              <a:buFont typeface="Century Gothic"/>
              <a:buNone/>
              <a:defRPr sz="788" b="0" i="0" u="none" strike="noStrike" cap="none">
                <a:solidFill>
                  <a:schemeClr val="lt1"/>
                </a:solidFill>
                <a:latin typeface="Century Gothic"/>
                <a:ea typeface="Century Gothic"/>
                <a:cs typeface="Century Gothic"/>
                <a:sym typeface="Century Gothic"/>
              </a:defRPr>
            </a:lvl6pPr>
            <a:lvl7pPr marL="0" marR="0" lvl="6" indent="0" algn="r" rtl="0">
              <a:spcBef>
                <a:spcPts val="0"/>
              </a:spcBef>
              <a:spcAft>
                <a:spcPts val="0"/>
              </a:spcAft>
              <a:buClr>
                <a:schemeClr val="lt1"/>
              </a:buClr>
              <a:buSzPts val="788"/>
              <a:buFont typeface="Century Gothic"/>
              <a:buNone/>
              <a:defRPr sz="788" b="0" i="0" u="none" strike="noStrike" cap="none">
                <a:solidFill>
                  <a:schemeClr val="lt1"/>
                </a:solidFill>
                <a:latin typeface="Century Gothic"/>
                <a:ea typeface="Century Gothic"/>
                <a:cs typeface="Century Gothic"/>
                <a:sym typeface="Century Gothic"/>
              </a:defRPr>
            </a:lvl7pPr>
            <a:lvl8pPr marL="0" marR="0" lvl="7" indent="0" algn="r" rtl="0">
              <a:spcBef>
                <a:spcPts val="0"/>
              </a:spcBef>
              <a:spcAft>
                <a:spcPts val="0"/>
              </a:spcAft>
              <a:buClr>
                <a:schemeClr val="lt1"/>
              </a:buClr>
              <a:buSzPts val="788"/>
              <a:buFont typeface="Century Gothic"/>
              <a:buNone/>
              <a:defRPr sz="788" b="0" i="0" u="none" strike="noStrike" cap="none">
                <a:solidFill>
                  <a:schemeClr val="lt1"/>
                </a:solidFill>
                <a:latin typeface="Century Gothic"/>
                <a:ea typeface="Century Gothic"/>
                <a:cs typeface="Century Gothic"/>
                <a:sym typeface="Century Gothic"/>
              </a:defRPr>
            </a:lvl8pPr>
            <a:lvl9pPr marL="0" marR="0" lvl="8" indent="0" algn="r" rtl="0">
              <a:spcBef>
                <a:spcPts val="0"/>
              </a:spcBef>
              <a:spcAft>
                <a:spcPts val="0"/>
              </a:spcAft>
              <a:buClr>
                <a:schemeClr val="lt1"/>
              </a:buClr>
              <a:buSzPts val="788"/>
              <a:buFont typeface="Century Gothic"/>
              <a:buNone/>
              <a:defRPr sz="788"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ctrTitle"/>
          </p:nvPr>
        </p:nvSpPr>
        <p:spPr>
          <a:xfrm>
            <a:off x="1028700" y="1352554"/>
            <a:ext cx="7086600" cy="1368900"/>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en"/>
              <a:t>ATF Season: </a:t>
            </a:r>
            <a:endParaRPr/>
          </a:p>
          <a:p>
            <a:pPr marL="0" lvl="0" indent="0" algn="ctr" rtl="0">
              <a:spcBef>
                <a:spcPts val="0"/>
              </a:spcBef>
              <a:spcAft>
                <a:spcPts val="0"/>
              </a:spcAft>
              <a:buNone/>
            </a:pPr>
            <a:r>
              <a:rPr lang="en"/>
              <a:t>Building Efficiency at Pima Community College</a:t>
            </a:r>
            <a:endParaRPr/>
          </a:p>
        </p:txBody>
      </p:sp>
      <p:sp>
        <p:nvSpPr>
          <p:cNvPr id="163" name="Google Shape;163;p22"/>
          <p:cNvSpPr txBox="1">
            <a:spLocks noGrp="1"/>
          </p:cNvSpPr>
          <p:nvPr>
            <p:ph type="subTitle" idx="1"/>
          </p:nvPr>
        </p:nvSpPr>
        <p:spPr>
          <a:xfrm>
            <a:off x="1028700" y="3173851"/>
            <a:ext cx="7086600" cy="514500"/>
          </a:xfrm>
          <a:prstGeom prst="rect">
            <a:avLst/>
          </a:prstGeom>
        </p:spPr>
        <p:txBody>
          <a:bodyPr spcFirstLastPara="1" wrap="square" lIns="91425" tIns="45700" rIns="91425" bIns="45700" anchor="ctr" anchorCtr="0">
            <a:normAutofit/>
          </a:bodyPr>
          <a:lstStyle/>
          <a:p>
            <a:pPr marL="0" lvl="0" indent="0" algn="ctr" rtl="0">
              <a:spcBef>
                <a:spcPts val="750"/>
              </a:spcBef>
              <a:spcAft>
                <a:spcPts val="0"/>
              </a:spcAft>
              <a:buNone/>
            </a:pPr>
            <a:r>
              <a:rPr lang="en"/>
              <a:t>Guadalupe Serrano-Villela, Curriculum Quality Improvement (CQI)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1"/>
          <p:cNvSpPr txBox="1">
            <a:spLocks noGrp="1"/>
          </p:cNvSpPr>
          <p:nvPr>
            <p:ph type="title"/>
          </p:nvPr>
        </p:nvSpPr>
        <p:spPr>
          <a:xfrm>
            <a:off x="957675" y="696100"/>
            <a:ext cx="7505700" cy="954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 sz="2100" u="sng"/>
              <a:t>Example of what is built in the google survey: Section 3</a:t>
            </a:r>
            <a:r>
              <a:rPr lang="en" sz="2300" u="sng"/>
              <a:t> </a:t>
            </a:r>
            <a:endParaRPr sz="2300" u="sng"/>
          </a:p>
        </p:txBody>
      </p:sp>
      <p:sp>
        <p:nvSpPr>
          <p:cNvPr id="263" name="Google Shape;263;p31"/>
          <p:cNvSpPr txBox="1"/>
          <p:nvPr/>
        </p:nvSpPr>
        <p:spPr>
          <a:xfrm>
            <a:off x="380100" y="1703025"/>
            <a:ext cx="3288600" cy="42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u="sng">
                <a:solidFill>
                  <a:schemeClr val="accent3"/>
                </a:solidFill>
                <a:latin typeface="Average"/>
                <a:ea typeface="Average"/>
                <a:cs typeface="Average"/>
                <a:sym typeface="Average"/>
              </a:rPr>
              <a:t>NEXT ATF:</a:t>
            </a:r>
            <a:r>
              <a:rPr lang="en" sz="1800" b="1" u="sng">
                <a:solidFill>
                  <a:schemeClr val="accent3"/>
                </a:solidFill>
                <a:latin typeface="Average"/>
                <a:ea typeface="Average"/>
                <a:cs typeface="Average"/>
                <a:sym typeface="Average"/>
              </a:rPr>
              <a:t> </a:t>
            </a:r>
            <a:endParaRPr sz="1800" b="1" u="sng">
              <a:solidFill>
                <a:schemeClr val="accent3"/>
              </a:solidFill>
              <a:latin typeface="Average"/>
              <a:ea typeface="Average"/>
              <a:cs typeface="Average"/>
              <a:sym typeface="Average"/>
            </a:endParaRPr>
          </a:p>
        </p:txBody>
      </p:sp>
      <p:sp>
        <p:nvSpPr>
          <p:cNvPr id="264" name="Google Shape;264;p31"/>
          <p:cNvSpPr txBox="1"/>
          <p:nvPr/>
        </p:nvSpPr>
        <p:spPr>
          <a:xfrm>
            <a:off x="3975200" y="1430950"/>
            <a:ext cx="1921800" cy="29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u="sng">
              <a:solidFill>
                <a:schemeClr val="accent3"/>
              </a:solidFill>
              <a:latin typeface="Average"/>
              <a:ea typeface="Average"/>
              <a:cs typeface="Average"/>
              <a:sym typeface="Average"/>
            </a:endParaRPr>
          </a:p>
        </p:txBody>
      </p:sp>
      <p:sp>
        <p:nvSpPr>
          <p:cNvPr id="265" name="Google Shape;265;p31"/>
          <p:cNvSpPr txBox="1"/>
          <p:nvPr/>
        </p:nvSpPr>
        <p:spPr>
          <a:xfrm>
            <a:off x="6403013" y="1193325"/>
            <a:ext cx="1860900" cy="50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u="sng">
              <a:solidFill>
                <a:schemeClr val="accent3"/>
              </a:solidFill>
              <a:latin typeface="Average"/>
              <a:ea typeface="Average"/>
              <a:cs typeface="Average"/>
              <a:sym typeface="Average"/>
            </a:endParaRPr>
          </a:p>
        </p:txBody>
      </p:sp>
      <p:pic>
        <p:nvPicPr>
          <p:cNvPr id="266" name="Google Shape;266;p31"/>
          <p:cNvPicPr preferRelativeResize="0"/>
          <p:nvPr/>
        </p:nvPicPr>
        <p:blipFill>
          <a:blip r:embed="rId3">
            <a:alphaModFix/>
          </a:blip>
          <a:stretch>
            <a:fillRect/>
          </a:stretch>
        </p:blipFill>
        <p:spPr>
          <a:xfrm>
            <a:off x="765500" y="2278000"/>
            <a:ext cx="2589624" cy="663125"/>
          </a:xfrm>
          <a:prstGeom prst="rect">
            <a:avLst/>
          </a:prstGeom>
          <a:noFill/>
          <a:ln w="19050" cap="flat" cmpd="sng">
            <a:solidFill>
              <a:srgbClr val="000000"/>
            </a:solidFill>
            <a:prstDash val="solid"/>
            <a:round/>
            <a:headEnd type="none" w="sm" len="sm"/>
            <a:tailEnd type="none" w="sm" len="sm"/>
          </a:ln>
        </p:spPr>
      </p:pic>
      <p:sp>
        <p:nvSpPr>
          <p:cNvPr id="267" name="Google Shape;267;p31"/>
          <p:cNvSpPr txBox="1"/>
          <p:nvPr/>
        </p:nvSpPr>
        <p:spPr>
          <a:xfrm>
            <a:off x="3963650" y="1503775"/>
            <a:ext cx="1921800" cy="42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3"/>
                </a:solidFill>
                <a:latin typeface="Average"/>
                <a:ea typeface="Average"/>
                <a:cs typeface="Average"/>
                <a:sym typeface="Average"/>
              </a:rPr>
              <a:t>HOST/CHAIR </a:t>
            </a:r>
            <a:r>
              <a:rPr lang="en" sz="1800" u="sng">
                <a:solidFill>
                  <a:schemeClr val="accent3"/>
                </a:solidFill>
                <a:latin typeface="Average"/>
                <a:ea typeface="Average"/>
                <a:cs typeface="Average"/>
                <a:sym typeface="Average"/>
              </a:rPr>
              <a:t>ATF?</a:t>
            </a:r>
            <a:endParaRPr sz="1800" u="sng">
              <a:solidFill>
                <a:schemeClr val="accent3"/>
              </a:solidFill>
              <a:latin typeface="Average"/>
              <a:ea typeface="Average"/>
              <a:cs typeface="Average"/>
              <a:sym typeface="Average"/>
            </a:endParaRPr>
          </a:p>
        </p:txBody>
      </p:sp>
      <p:sp>
        <p:nvSpPr>
          <p:cNvPr id="268" name="Google Shape;268;p31"/>
          <p:cNvSpPr txBox="1"/>
          <p:nvPr/>
        </p:nvSpPr>
        <p:spPr>
          <a:xfrm>
            <a:off x="6681100" y="1503775"/>
            <a:ext cx="1671000" cy="42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u="sng">
                <a:solidFill>
                  <a:schemeClr val="accent3"/>
                </a:solidFill>
                <a:latin typeface="Average"/>
                <a:ea typeface="Average"/>
                <a:cs typeface="Average"/>
                <a:sym typeface="Average"/>
              </a:rPr>
              <a:t>DATE of NEXT ATF:</a:t>
            </a:r>
            <a:endParaRPr sz="1800" u="sng">
              <a:solidFill>
                <a:schemeClr val="accent3"/>
              </a:solidFill>
              <a:latin typeface="Average"/>
              <a:ea typeface="Average"/>
              <a:cs typeface="Average"/>
              <a:sym typeface="Average"/>
            </a:endParaRPr>
          </a:p>
        </p:txBody>
      </p:sp>
      <p:sp>
        <p:nvSpPr>
          <p:cNvPr id="269" name="Google Shape;269;p31"/>
          <p:cNvSpPr txBox="1"/>
          <p:nvPr/>
        </p:nvSpPr>
        <p:spPr>
          <a:xfrm>
            <a:off x="3986750" y="2278000"/>
            <a:ext cx="1898700" cy="1747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Average"/>
                <a:ea typeface="Average"/>
                <a:cs typeface="Average"/>
                <a:sym typeface="Average"/>
              </a:rPr>
              <a:t>If the answer is “no”, nothing further needed. If the answer is “yes”, approval must be given by the dean and hospitality funds secured through the Provost’s Office</a:t>
            </a:r>
            <a:endParaRPr sz="1200">
              <a:latin typeface="Average"/>
              <a:ea typeface="Average"/>
              <a:cs typeface="Average"/>
              <a:sym typeface="Average"/>
            </a:endParaRPr>
          </a:p>
        </p:txBody>
      </p:sp>
      <p:sp>
        <p:nvSpPr>
          <p:cNvPr id="270" name="Google Shape;270;p31"/>
          <p:cNvSpPr txBox="1"/>
          <p:nvPr/>
        </p:nvSpPr>
        <p:spPr>
          <a:xfrm>
            <a:off x="6853575" y="2278000"/>
            <a:ext cx="1609800" cy="1747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Average"/>
                <a:ea typeface="Average"/>
                <a:cs typeface="Average"/>
                <a:sym typeface="Average"/>
              </a:rPr>
              <a:t>We use the same date as the current ATF and bump it out by one year. </a:t>
            </a:r>
            <a:endParaRPr sz="1200">
              <a:solidFill>
                <a:schemeClr val="dk1"/>
              </a:solidFill>
              <a:latin typeface="Average"/>
              <a:ea typeface="Average"/>
              <a:cs typeface="Average"/>
              <a:sym typeface="Averag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2"/>
          <p:cNvSpPr txBox="1">
            <a:spLocks noGrp="1"/>
          </p:cNvSpPr>
          <p:nvPr>
            <p:ph type="title"/>
          </p:nvPr>
        </p:nvSpPr>
        <p:spPr>
          <a:xfrm>
            <a:off x="330850" y="924625"/>
            <a:ext cx="8520600" cy="645000"/>
          </a:xfrm>
          <a:prstGeom prst="rect">
            <a:avLst/>
          </a:prstGeom>
        </p:spPr>
        <p:txBody>
          <a:bodyPr spcFirstLastPara="1" wrap="square" lIns="91425" tIns="45700" rIns="91425" bIns="45700" anchor="ctr" anchorCtr="0">
            <a:normAutofit fontScale="90000"/>
          </a:bodyPr>
          <a:lstStyle/>
          <a:p>
            <a:pPr marL="0" lvl="0" indent="0" algn="r" rtl="0">
              <a:spcBef>
                <a:spcPts val="0"/>
              </a:spcBef>
              <a:spcAft>
                <a:spcPts val="0"/>
              </a:spcAft>
              <a:buNone/>
            </a:pPr>
            <a:r>
              <a:rPr lang="en"/>
              <a:t>When one person out of 25 completes the survey…</a:t>
            </a:r>
            <a:endParaRPr/>
          </a:p>
        </p:txBody>
      </p:sp>
      <p:pic>
        <p:nvPicPr>
          <p:cNvPr id="276" name="Google Shape;276;p32" title="Bambi2 Happy GIF"/>
          <p:cNvPicPr preferRelativeResize="0"/>
          <p:nvPr/>
        </p:nvPicPr>
        <p:blipFill>
          <a:blip r:embed="rId3">
            <a:alphaModFix/>
          </a:blip>
          <a:stretch>
            <a:fillRect/>
          </a:stretch>
        </p:blipFill>
        <p:spPr>
          <a:xfrm>
            <a:off x="2890525" y="1986775"/>
            <a:ext cx="3827075" cy="2536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3"/>
          <p:cNvSpPr txBox="1">
            <a:spLocks noGrp="1"/>
          </p:cNvSpPr>
          <p:nvPr>
            <p:ph type="title"/>
          </p:nvPr>
        </p:nvSpPr>
        <p:spPr>
          <a:xfrm>
            <a:off x="4120825" y="339700"/>
            <a:ext cx="4159200" cy="806700"/>
          </a:xfrm>
          <a:prstGeom prst="rect">
            <a:avLst/>
          </a:prstGeom>
        </p:spPr>
        <p:txBody>
          <a:bodyPr spcFirstLastPara="1" wrap="square" lIns="91425" tIns="45700" rIns="91425" bIns="45700" anchor="ctr" anchorCtr="0">
            <a:normAutofit fontScale="90000"/>
          </a:bodyPr>
          <a:lstStyle/>
          <a:p>
            <a:pPr marL="0" lvl="0" indent="0" algn="r" rtl="0">
              <a:spcBef>
                <a:spcPts val="0"/>
              </a:spcBef>
              <a:spcAft>
                <a:spcPts val="0"/>
              </a:spcAft>
              <a:buNone/>
            </a:pPr>
            <a:r>
              <a:rPr lang="en" u="sng"/>
              <a:t>During PCC’s ATF Season: </a:t>
            </a:r>
            <a:endParaRPr u="sng"/>
          </a:p>
        </p:txBody>
      </p:sp>
      <p:sp>
        <p:nvSpPr>
          <p:cNvPr id="282" name="Google Shape;282;p33"/>
          <p:cNvSpPr txBox="1">
            <a:spLocks noGrp="1"/>
          </p:cNvSpPr>
          <p:nvPr>
            <p:ph type="body" idx="1"/>
          </p:nvPr>
        </p:nvSpPr>
        <p:spPr>
          <a:xfrm>
            <a:off x="311700" y="1417800"/>
            <a:ext cx="8520600" cy="31509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p:txBody>
      </p:sp>
      <p:grpSp>
        <p:nvGrpSpPr>
          <p:cNvPr id="283" name="Google Shape;283;p33"/>
          <p:cNvGrpSpPr/>
          <p:nvPr/>
        </p:nvGrpSpPr>
        <p:grpSpPr>
          <a:xfrm>
            <a:off x="1830046" y="1146343"/>
            <a:ext cx="1827900" cy="2399700"/>
            <a:chOff x="1830046" y="1146343"/>
            <a:chExt cx="1827900" cy="2399700"/>
          </a:xfrm>
        </p:grpSpPr>
        <p:sp>
          <p:nvSpPr>
            <p:cNvPr id="284" name="Google Shape;284;p33"/>
            <p:cNvSpPr/>
            <p:nvPr/>
          </p:nvSpPr>
          <p:spPr>
            <a:xfrm rot="-5400000">
              <a:off x="1544146" y="1432243"/>
              <a:ext cx="2399700" cy="1827900"/>
            </a:xfrm>
            <a:prstGeom prst="rightArrowCallout">
              <a:avLst>
                <a:gd name="adj1" fmla="val 9283"/>
                <a:gd name="adj2" fmla="val 13570"/>
                <a:gd name="adj3" fmla="val 16082"/>
                <a:gd name="adj4" fmla="val 81236"/>
              </a:avLst>
            </a:prstGeom>
            <a:solidFill>
              <a:srgbClr val="AA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3"/>
            <p:cNvSpPr/>
            <p:nvPr/>
          </p:nvSpPr>
          <p:spPr>
            <a:xfrm flipH="1">
              <a:off x="1918613" y="1686400"/>
              <a:ext cx="1649400" cy="1769700"/>
            </a:xfrm>
            <a:prstGeom prst="snip1Rect">
              <a:avLst>
                <a:gd name="adj" fmla="val 0"/>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3"/>
            <p:cNvSpPr txBox="1"/>
            <p:nvPr/>
          </p:nvSpPr>
          <p:spPr>
            <a:xfrm>
              <a:off x="1997525" y="1718875"/>
              <a:ext cx="1533000" cy="1628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u="sng">
                  <a:solidFill>
                    <a:srgbClr val="FFFFFF"/>
                  </a:solidFill>
                  <a:latin typeface="Roboto"/>
                  <a:ea typeface="Roboto"/>
                  <a:cs typeface="Roboto"/>
                  <a:sym typeface="Roboto"/>
                </a:rPr>
                <a:t>Communicate early and often</a:t>
              </a:r>
              <a:endParaRPr sz="800" u="sng">
                <a:solidFill>
                  <a:srgbClr val="FFFFFF"/>
                </a:solidFill>
                <a:latin typeface="Roboto"/>
                <a:ea typeface="Roboto"/>
                <a:cs typeface="Roboto"/>
                <a:sym typeface="Roboto"/>
              </a:endParaRPr>
            </a:p>
            <a:p>
              <a:pPr marL="28575" lvl="0" indent="-79375" algn="ctr" rtl="0">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CQI reaches out to chair and ATF a month prior to the event</a:t>
              </a:r>
              <a:endParaRPr sz="800">
                <a:solidFill>
                  <a:srgbClr val="FFFFFF"/>
                </a:solidFill>
                <a:latin typeface="Roboto"/>
                <a:ea typeface="Roboto"/>
                <a:cs typeface="Roboto"/>
                <a:sym typeface="Roboto"/>
              </a:endParaRPr>
            </a:p>
            <a:p>
              <a:pPr marL="28575" lvl="0" indent="-79375" algn="ctr" rtl="0">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We create google surveys for those faculty and begin sending them out</a:t>
              </a:r>
              <a:endParaRPr sz="800">
                <a:solidFill>
                  <a:srgbClr val="FFFFFF"/>
                </a:solidFill>
                <a:latin typeface="Roboto"/>
                <a:ea typeface="Roboto"/>
                <a:cs typeface="Roboto"/>
                <a:sym typeface="Roboto"/>
              </a:endParaRPr>
            </a:p>
            <a:p>
              <a:pPr marL="28575" lvl="0" indent="-79375" algn="l" rtl="0">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Survey information is updated in the chatlines as it is received</a:t>
              </a:r>
              <a:endParaRPr sz="800">
                <a:solidFill>
                  <a:srgbClr val="FFFFFF"/>
                </a:solidFill>
                <a:latin typeface="Roboto"/>
                <a:ea typeface="Roboto"/>
                <a:cs typeface="Roboto"/>
                <a:sym typeface="Roboto"/>
              </a:endParaRPr>
            </a:p>
          </p:txBody>
        </p:sp>
      </p:grpSp>
      <p:grpSp>
        <p:nvGrpSpPr>
          <p:cNvPr id="287" name="Google Shape;287;p33"/>
          <p:cNvGrpSpPr/>
          <p:nvPr/>
        </p:nvGrpSpPr>
        <p:grpSpPr>
          <a:xfrm>
            <a:off x="3658096" y="1597469"/>
            <a:ext cx="1827900" cy="2399700"/>
            <a:chOff x="3658096" y="1597469"/>
            <a:chExt cx="1827900" cy="2399700"/>
          </a:xfrm>
        </p:grpSpPr>
        <p:sp>
          <p:nvSpPr>
            <p:cNvPr id="288" name="Google Shape;288;p33"/>
            <p:cNvSpPr/>
            <p:nvPr/>
          </p:nvSpPr>
          <p:spPr>
            <a:xfrm rot="5400000">
              <a:off x="3372196" y="1883369"/>
              <a:ext cx="2399700" cy="1827900"/>
            </a:xfrm>
            <a:prstGeom prst="rightArrowCallout">
              <a:avLst>
                <a:gd name="adj1" fmla="val 9283"/>
                <a:gd name="adj2" fmla="val 13570"/>
                <a:gd name="adj3" fmla="val 16082"/>
                <a:gd name="adj4" fmla="val 81236"/>
              </a:avLst>
            </a:pr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3"/>
            <p:cNvSpPr/>
            <p:nvPr/>
          </p:nvSpPr>
          <p:spPr>
            <a:xfrm rot="10800000" flipH="1">
              <a:off x="3748030" y="1687411"/>
              <a:ext cx="1649400" cy="1769700"/>
            </a:xfrm>
            <a:prstGeom prst="snip1Rect">
              <a:avLst>
                <a:gd name="adj" fmla="val 0"/>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3"/>
            <p:cNvSpPr txBox="1"/>
            <p:nvPr/>
          </p:nvSpPr>
          <p:spPr>
            <a:xfrm>
              <a:off x="3814225" y="1749525"/>
              <a:ext cx="1556100" cy="1707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u="sng">
                  <a:solidFill>
                    <a:srgbClr val="FFFFFF"/>
                  </a:solidFill>
                  <a:latin typeface="Roboto"/>
                  <a:ea typeface="Roboto"/>
                  <a:cs typeface="Roboto"/>
                  <a:sym typeface="Roboto"/>
                </a:rPr>
                <a:t>All hands on deck!</a:t>
              </a:r>
              <a:endParaRPr sz="800">
                <a:solidFill>
                  <a:srgbClr val="FFFFFF"/>
                </a:solidFill>
                <a:latin typeface="Roboto"/>
                <a:ea typeface="Roboto"/>
                <a:cs typeface="Roboto"/>
                <a:sym typeface="Roboto"/>
              </a:endParaRPr>
            </a:p>
            <a:p>
              <a:pPr marL="0" lvl="0" indent="-79375" algn="l" rtl="0">
                <a:lnSpc>
                  <a:spcPct val="115000"/>
                </a:lnSpc>
                <a:spcBef>
                  <a:spcPts val="0"/>
                </a:spcBef>
                <a:spcAft>
                  <a:spcPts val="0"/>
                </a:spcAft>
                <a:buClr>
                  <a:srgbClr val="FFFFFF"/>
                </a:buClr>
                <a:buSzPts val="800"/>
                <a:buChar char="●"/>
              </a:pPr>
              <a:r>
                <a:rPr lang="en" sz="800">
                  <a:solidFill>
                    <a:srgbClr val="FFFFFF"/>
                  </a:solidFill>
                  <a:latin typeface="Roboto"/>
                  <a:ea typeface="Roboto"/>
                  <a:cs typeface="Roboto"/>
                  <a:sym typeface="Roboto"/>
                </a:rPr>
                <a:t> CQI office (5 in total) attend PCC facilitated ATFs- regardless of job title</a:t>
              </a:r>
              <a:endParaRPr sz="800">
                <a:solidFill>
                  <a:srgbClr val="FFFFFF"/>
                </a:solidFill>
                <a:latin typeface="Roboto"/>
                <a:ea typeface="Roboto"/>
                <a:cs typeface="Roboto"/>
                <a:sym typeface="Roboto"/>
              </a:endParaRPr>
            </a:p>
            <a:p>
              <a:pPr marL="0" lvl="0" indent="-79375" algn="l" rtl="0">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One person monitors the chat</a:t>
              </a:r>
              <a:endParaRPr sz="800">
                <a:solidFill>
                  <a:srgbClr val="FFFFFF"/>
                </a:solidFill>
                <a:latin typeface="Roboto"/>
                <a:ea typeface="Roboto"/>
                <a:cs typeface="Roboto"/>
                <a:sym typeface="Roboto"/>
              </a:endParaRPr>
            </a:p>
            <a:p>
              <a:pPr marL="0" lvl="0" indent="-79375" algn="l" rtl="0">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One person takes attendance</a:t>
              </a:r>
              <a:endParaRPr sz="800">
                <a:solidFill>
                  <a:srgbClr val="FFFFFF"/>
                </a:solidFill>
                <a:latin typeface="Roboto"/>
                <a:ea typeface="Roboto"/>
                <a:cs typeface="Roboto"/>
                <a:sym typeface="Roboto"/>
              </a:endParaRPr>
            </a:p>
            <a:p>
              <a:pPr marL="0" lvl="0" indent="-79375" algn="l" rtl="0">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One person takes notes</a:t>
              </a:r>
              <a:endParaRPr sz="800">
                <a:solidFill>
                  <a:srgbClr val="FFFFFF"/>
                </a:solidFill>
                <a:latin typeface="Roboto"/>
                <a:ea typeface="Roboto"/>
                <a:cs typeface="Roboto"/>
                <a:sym typeface="Roboto"/>
              </a:endParaRPr>
            </a:p>
            <a:p>
              <a:pPr marL="0" lvl="0" indent="-79375" algn="l" rtl="0">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One person updates the chatlines</a:t>
              </a:r>
              <a:endParaRPr sz="800">
                <a:solidFill>
                  <a:srgbClr val="FFFFFF"/>
                </a:solidFill>
                <a:latin typeface="Roboto"/>
                <a:ea typeface="Roboto"/>
                <a:cs typeface="Roboto"/>
                <a:sym typeface="Roboto"/>
              </a:endParaRPr>
            </a:p>
            <a:p>
              <a:pPr marL="0" lvl="0" indent="-79375" algn="l" rtl="0">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One person facilitates</a:t>
              </a:r>
              <a:endParaRPr sz="800">
                <a:solidFill>
                  <a:srgbClr val="FFFFFF"/>
                </a:solidFill>
                <a:latin typeface="Roboto"/>
                <a:ea typeface="Roboto"/>
                <a:cs typeface="Roboto"/>
                <a:sym typeface="Roboto"/>
              </a:endParaRPr>
            </a:p>
          </p:txBody>
        </p:sp>
      </p:grpSp>
      <p:grpSp>
        <p:nvGrpSpPr>
          <p:cNvPr id="291" name="Google Shape;291;p33"/>
          <p:cNvGrpSpPr/>
          <p:nvPr/>
        </p:nvGrpSpPr>
        <p:grpSpPr>
          <a:xfrm>
            <a:off x="5485996" y="1146343"/>
            <a:ext cx="1827900" cy="2399700"/>
            <a:chOff x="5485996" y="1146343"/>
            <a:chExt cx="1827900" cy="2399700"/>
          </a:xfrm>
        </p:grpSpPr>
        <p:sp>
          <p:nvSpPr>
            <p:cNvPr id="292" name="Google Shape;292;p33"/>
            <p:cNvSpPr/>
            <p:nvPr/>
          </p:nvSpPr>
          <p:spPr>
            <a:xfrm rot="-5400000">
              <a:off x="5200096" y="1432243"/>
              <a:ext cx="2399700" cy="1827900"/>
            </a:xfrm>
            <a:prstGeom prst="rightArrowCallout">
              <a:avLst>
                <a:gd name="adj1" fmla="val 9283"/>
                <a:gd name="adj2" fmla="val 13570"/>
                <a:gd name="adj3" fmla="val 16082"/>
                <a:gd name="adj4" fmla="val 81236"/>
              </a:avLst>
            </a:prstGeom>
            <a:solidFill>
              <a:srgbClr val="AA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3"/>
            <p:cNvSpPr/>
            <p:nvPr/>
          </p:nvSpPr>
          <p:spPr>
            <a:xfrm flipH="1">
              <a:off x="5574563" y="1686400"/>
              <a:ext cx="1649400" cy="1769700"/>
            </a:xfrm>
            <a:prstGeom prst="snip1Rect">
              <a:avLst>
                <a:gd name="adj" fmla="val 0"/>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3"/>
            <p:cNvSpPr txBox="1"/>
            <p:nvPr/>
          </p:nvSpPr>
          <p:spPr>
            <a:xfrm>
              <a:off x="5708451" y="1738050"/>
              <a:ext cx="1451700" cy="14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u="sng">
                  <a:solidFill>
                    <a:srgbClr val="FFFFFF"/>
                  </a:solidFill>
                  <a:latin typeface="Roboto"/>
                  <a:ea typeface="Roboto"/>
                  <a:cs typeface="Roboto"/>
                  <a:sym typeface="Roboto"/>
                </a:rPr>
                <a:t>Continuous Work:</a:t>
              </a:r>
              <a:endParaRPr sz="800" u="sng">
                <a:solidFill>
                  <a:srgbClr val="FFFFFF"/>
                </a:solidFill>
                <a:latin typeface="Roboto"/>
                <a:ea typeface="Roboto"/>
                <a:cs typeface="Roboto"/>
                <a:sym typeface="Roboto"/>
              </a:endParaRPr>
            </a:p>
            <a:p>
              <a:pPr marL="114300" lvl="0" indent="-222250" algn="l" rtl="0">
                <a:lnSpc>
                  <a:spcPct val="115000"/>
                </a:lnSpc>
                <a:spcBef>
                  <a:spcPts val="0"/>
                </a:spcBef>
                <a:spcAft>
                  <a:spcPts val="0"/>
                </a:spcAft>
                <a:buClr>
                  <a:srgbClr val="FFFFFF"/>
                </a:buClr>
                <a:buSzPts val="800"/>
                <a:buChar char="●"/>
              </a:pPr>
              <a:r>
                <a:rPr lang="en" sz="800">
                  <a:solidFill>
                    <a:srgbClr val="FFFFFF"/>
                  </a:solidFill>
                </a:rPr>
                <a:t>Meeting minutes are reviewed and uploaded after each ATF meeting</a:t>
              </a:r>
              <a:endParaRPr sz="800">
                <a:solidFill>
                  <a:srgbClr val="FFFFFF"/>
                </a:solidFill>
              </a:endParaRPr>
            </a:p>
            <a:p>
              <a:pPr marL="114300" lvl="0" indent="-222250" algn="l" rtl="0">
                <a:lnSpc>
                  <a:spcPct val="115000"/>
                </a:lnSpc>
                <a:spcBef>
                  <a:spcPts val="0"/>
                </a:spcBef>
                <a:spcAft>
                  <a:spcPts val="0"/>
                </a:spcAft>
                <a:buClr>
                  <a:srgbClr val="FFFFFF"/>
                </a:buClr>
                <a:buSzPts val="800"/>
                <a:buChar char="●"/>
              </a:pPr>
              <a:r>
                <a:rPr lang="en" sz="800">
                  <a:solidFill>
                    <a:srgbClr val="FFFFFF"/>
                  </a:solidFill>
                </a:rPr>
                <a:t>Attendance is reviewed and uploaded after each meeting</a:t>
              </a:r>
              <a:endParaRPr sz="800">
                <a:solidFill>
                  <a:srgbClr val="FFFFFF"/>
                </a:solidFill>
              </a:endParaRPr>
            </a:p>
            <a:p>
              <a:pPr marL="114300" lvl="0" indent="-222250" algn="l" rtl="0">
                <a:lnSpc>
                  <a:spcPct val="115000"/>
                </a:lnSpc>
                <a:spcBef>
                  <a:spcPts val="0"/>
                </a:spcBef>
                <a:spcAft>
                  <a:spcPts val="0"/>
                </a:spcAft>
                <a:buClr>
                  <a:srgbClr val="FFFFFF"/>
                </a:buClr>
                <a:buSzPts val="800"/>
                <a:buChar char="●"/>
              </a:pPr>
              <a:r>
                <a:rPr lang="en" sz="800">
                  <a:solidFill>
                    <a:srgbClr val="FFFFFF"/>
                  </a:solidFill>
                </a:rPr>
                <a:t>All other ATF related items are reviewed and uploaded after each meeting</a:t>
              </a:r>
              <a:endParaRPr sz="800">
                <a:solidFill>
                  <a:srgbClr val="FFFFFF"/>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4"/>
          <p:cNvSpPr txBox="1">
            <a:spLocks noGrp="1"/>
          </p:cNvSpPr>
          <p:nvPr>
            <p:ph type="title"/>
          </p:nvPr>
        </p:nvSpPr>
        <p:spPr>
          <a:xfrm>
            <a:off x="265725" y="683175"/>
            <a:ext cx="8520600" cy="6450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 u="sng"/>
              <a:t>During ATF meeting - Helpful Tip!</a:t>
            </a:r>
            <a:endParaRPr u="sng"/>
          </a:p>
        </p:txBody>
      </p:sp>
      <p:sp>
        <p:nvSpPr>
          <p:cNvPr id="300" name="Google Shape;300;p34"/>
          <p:cNvSpPr txBox="1">
            <a:spLocks noGrp="1"/>
          </p:cNvSpPr>
          <p:nvPr>
            <p:ph type="body" idx="1"/>
          </p:nvPr>
        </p:nvSpPr>
        <p:spPr>
          <a:xfrm>
            <a:off x="311700" y="1417800"/>
            <a:ext cx="8520600" cy="3150900"/>
          </a:xfrm>
          <a:prstGeom prst="rect">
            <a:avLst/>
          </a:prstGeom>
        </p:spPr>
        <p:txBody>
          <a:bodyPr spcFirstLastPara="1" wrap="square" lIns="91425" tIns="45700" rIns="91425" bIns="45700" anchor="t" anchorCtr="0">
            <a:normAutofit/>
          </a:bodyPr>
          <a:lstStyle/>
          <a:p>
            <a:pPr marL="457200" lvl="0" indent="-333375" algn="l" rtl="0">
              <a:lnSpc>
                <a:spcPct val="115000"/>
              </a:lnSpc>
              <a:spcBef>
                <a:spcPts val="0"/>
              </a:spcBef>
              <a:spcAft>
                <a:spcPts val="0"/>
              </a:spcAft>
              <a:buClr>
                <a:srgbClr val="FFFFFF"/>
              </a:buClr>
              <a:buSzPts val="1650"/>
              <a:buChar char="•"/>
            </a:pPr>
            <a:r>
              <a:rPr lang="en" sz="1100">
                <a:solidFill>
                  <a:srgbClr val="FFFFFF"/>
                </a:solidFill>
                <a:latin typeface="Arial"/>
                <a:ea typeface="Arial"/>
                <a:cs typeface="Arial"/>
                <a:sym typeface="Arial"/>
              </a:rPr>
              <a:t>I</a:t>
            </a:r>
            <a:r>
              <a:rPr lang="en" sz="1400">
                <a:solidFill>
                  <a:srgbClr val="FFFFFF"/>
                </a:solidFill>
                <a:latin typeface="Calibri"/>
                <a:ea typeface="Calibri"/>
                <a:cs typeface="Calibri"/>
                <a:sym typeface="Calibri"/>
              </a:rPr>
              <a:t>nitiate ATF meeting report in the chatlines</a:t>
            </a:r>
            <a:endParaRPr sz="1400">
              <a:solidFill>
                <a:srgbClr val="FFFFFF"/>
              </a:solidFill>
              <a:latin typeface="Calibri"/>
              <a:ea typeface="Calibri"/>
              <a:cs typeface="Calibri"/>
              <a:sym typeface="Calibri"/>
            </a:endParaRPr>
          </a:p>
          <a:p>
            <a:pPr marL="1371600" lvl="1" indent="-311150" algn="l" rtl="0">
              <a:lnSpc>
                <a:spcPct val="115000"/>
              </a:lnSpc>
              <a:spcBef>
                <a:spcPts val="0"/>
              </a:spcBef>
              <a:spcAft>
                <a:spcPts val="0"/>
              </a:spcAft>
              <a:buClr>
                <a:srgbClr val="FFFFFF"/>
              </a:buClr>
              <a:buSzPts val="1300"/>
              <a:buFont typeface="Calibri"/>
              <a:buChar char="•"/>
            </a:pPr>
            <a:r>
              <a:rPr lang="en" sz="1300">
                <a:solidFill>
                  <a:srgbClr val="FFFFFF"/>
                </a:solidFill>
                <a:latin typeface="Calibri"/>
                <a:ea typeface="Calibri"/>
                <a:cs typeface="Calibri"/>
                <a:sym typeface="Calibri"/>
              </a:rPr>
              <a:t>Include information such as attendance, next meeting information, pathways, CEG changes, exam equivalencies, etc. </a:t>
            </a:r>
            <a:endParaRPr sz="1300">
              <a:solidFill>
                <a:srgbClr val="FFFFFF"/>
              </a:solidFill>
              <a:latin typeface="Calibri"/>
              <a:ea typeface="Calibri"/>
              <a:cs typeface="Calibri"/>
              <a:sym typeface="Calibri"/>
            </a:endParaRPr>
          </a:p>
          <a:p>
            <a:pPr marL="1371600" lvl="1" indent="-311150" algn="l" rtl="0">
              <a:lnSpc>
                <a:spcPct val="115000"/>
              </a:lnSpc>
              <a:spcBef>
                <a:spcPts val="0"/>
              </a:spcBef>
              <a:spcAft>
                <a:spcPts val="0"/>
              </a:spcAft>
              <a:buClr>
                <a:srgbClr val="FFFFFF"/>
              </a:buClr>
              <a:buSzPts val="1300"/>
              <a:buFont typeface="Calibri"/>
              <a:buChar char="•"/>
            </a:pPr>
            <a:r>
              <a:rPr lang="en" sz="1300">
                <a:solidFill>
                  <a:srgbClr val="FFFFFF"/>
                </a:solidFill>
                <a:latin typeface="Calibri"/>
                <a:ea typeface="Calibri"/>
                <a:cs typeface="Calibri"/>
                <a:sym typeface="Calibri"/>
              </a:rPr>
              <a:t>Verify that common course and exam matrix changes have been entered in as Proposed Matrix Changes in the Chatlines.</a:t>
            </a:r>
            <a:endParaRPr sz="1300">
              <a:solidFill>
                <a:srgbClr val="FFFFFF"/>
              </a:solidFill>
              <a:latin typeface="Calibri"/>
              <a:ea typeface="Calibri"/>
              <a:cs typeface="Calibri"/>
              <a:sym typeface="Calibri"/>
            </a:endParaRPr>
          </a:p>
          <a:p>
            <a:pPr marL="0" lvl="0" indent="0" algn="l" rtl="0">
              <a:lnSpc>
                <a:spcPct val="115000"/>
              </a:lnSpc>
              <a:spcBef>
                <a:spcPts val="0"/>
              </a:spcBef>
              <a:spcAft>
                <a:spcPts val="0"/>
              </a:spcAft>
              <a:buNone/>
            </a:pPr>
            <a:endParaRPr sz="1300">
              <a:solidFill>
                <a:srgbClr val="FFFFFF"/>
              </a:solidFill>
              <a:latin typeface="Calibri"/>
              <a:ea typeface="Calibri"/>
              <a:cs typeface="Calibri"/>
              <a:sym typeface="Calibri"/>
            </a:endParaRPr>
          </a:p>
          <a:p>
            <a:pPr marL="457200" lvl="0" indent="-317500" algn="l" rtl="0">
              <a:lnSpc>
                <a:spcPct val="115000"/>
              </a:lnSpc>
              <a:spcBef>
                <a:spcPts val="0"/>
              </a:spcBef>
              <a:spcAft>
                <a:spcPts val="0"/>
              </a:spcAft>
              <a:buClr>
                <a:srgbClr val="FFFFFF"/>
              </a:buClr>
              <a:buSzPts val="1400"/>
              <a:buFont typeface="Calibri"/>
              <a:buChar char="•"/>
            </a:pPr>
            <a:r>
              <a:rPr lang="en" sz="1400">
                <a:solidFill>
                  <a:srgbClr val="FFFFFF"/>
                </a:solidFill>
                <a:latin typeface="Calibri"/>
                <a:ea typeface="Calibri"/>
                <a:cs typeface="Calibri"/>
                <a:sym typeface="Calibri"/>
              </a:rPr>
              <a:t>Submit report for review by AZTransfer staff!</a:t>
            </a:r>
            <a:endParaRPr sz="1400">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5"/>
          <p:cNvSpPr txBox="1">
            <a:spLocks noGrp="1"/>
          </p:cNvSpPr>
          <p:nvPr>
            <p:ph type="title"/>
          </p:nvPr>
        </p:nvSpPr>
        <p:spPr>
          <a:xfrm>
            <a:off x="755100" y="413300"/>
            <a:ext cx="7505700" cy="9546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 u="sng"/>
              <a:t>After ATF Season: </a:t>
            </a:r>
            <a:endParaRPr u="sng"/>
          </a:p>
        </p:txBody>
      </p:sp>
      <p:sp>
        <p:nvSpPr>
          <p:cNvPr id="306" name="Google Shape;306;p35"/>
          <p:cNvSpPr txBox="1">
            <a:spLocks noGrp="1"/>
          </p:cNvSpPr>
          <p:nvPr>
            <p:ph type="body" idx="1"/>
          </p:nvPr>
        </p:nvSpPr>
        <p:spPr>
          <a:xfrm>
            <a:off x="311700" y="1443225"/>
            <a:ext cx="8520600" cy="33390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p:txBody>
      </p:sp>
      <p:grpSp>
        <p:nvGrpSpPr>
          <p:cNvPr id="307" name="Google Shape;307;p35"/>
          <p:cNvGrpSpPr/>
          <p:nvPr/>
        </p:nvGrpSpPr>
        <p:grpSpPr>
          <a:xfrm>
            <a:off x="1830046" y="1146343"/>
            <a:ext cx="1827900" cy="2399700"/>
            <a:chOff x="1830046" y="1146343"/>
            <a:chExt cx="1827900" cy="2399700"/>
          </a:xfrm>
        </p:grpSpPr>
        <p:sp>
          <p:nvSpPr>
            <p:cNvPr id="308" name="Google Shape;308;p35"/>
            <p:cNvSpPr/>
            <p:nvPr/>
          </p:nvSpPr>
          <p:spPr>
            <a:xfrm rot="-5400000">
              <a:off x="1544146" y="1432243"/>
              <a:ext cx="2399700" cy="1827900"/>
            </a:xfrm>
            <a:prstGeom prst="rightArrowCallout">
              <a:avLst>
                <a:gd name="adj1" fmla="val 9283"/>
                <a:gd name="adj2" fmla="val 13570"/>
                <a:gd name="adj3" fmla="val 16082"/>
                <a:gd name="adj4" fmla="val 81236"/>
              </a:avLst>
            </a:prstGeom>
            <a:solidFill>
              <a:srgbClr val="AA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flipH="1">
              <a:off x="1918613" y="1686400"/>
              <a:ext cx="1649400" cy="1769700"/>
            </a:xfrm>
            <a:prstGeom prst="snip1Rect">
              <a:avLst>
                <a:gd name="adj" fmla="val 0"/>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txBox="1"/>
            <p:nvPr/>
          </p:nvSpPr>
          <p:spPr>
            <a:xfrm>
              <a:off x="1997525" y="1718875"/>
              <a:ext cx="1533000" cy="1628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u="sng">
                  <a:solidFill>
                    <a:srgbClr val="FFFFFF"/>
                  </a:solidFill>
                  <a:latin typeface="Roboto"/>
                  <a:ea typeface="Roboto"/>
                  <a:cs typeface="Roboto"/>
                  <a:sym typeface="Roboto"/>
                </a:rPr>
                <a:t>Monitor ATF Chatlines</a:t>
              </a:r>
              <a:endParaRPr sz="800" u="sng">
                <a:solidFill>
                  <a:srgbClr val="FFFFFF"/>
                </a:solidFill>
                <a:latin typeface="Roboto"/>
                <a:ea typeface="Roboto"/>
                <a:cs typeface="Roboto"/>
                <a:sym typeface="Roboto"/>
              </a:endParaRPr>
            </a:p>
            <a:p>
              <a:pPr marL="28575" lvl="0" indent="-79375" algn="ctr" rtl="0">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CQI continues to monitor the chatlines through December</a:t>
              </a:r>
              <a:endParaRPr sz="800">
                <a:solidFill>
                  <a:srgbClr val="FFFFFF"/>
                </a:solidFill>
                <a:latin typeface="Roboto"/>
                <a:ea typeface="Roboto"/>
                <a:cs typeface="Roboto"/>
                <a:sym typeface="Roboto"/>
              </a:endParaRPr>
            </a:p>
            <a:p>
              <a:pPr marL="28575" lvl="0" indent="-79375" algn="l" rtl="0">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We make sure our internal processes are followed</a:t>
              </a:r>
              <a:endParaRPr sz="800">
                <a:solidFill>
                  <a:srgbClr val="FFFFFF"/>
                </a:solidFill>
                <a:latin typeface="Roboto"/>
                <a:ea typeface="Roboto"/>
                <a:cs typeface="Roboto"/>
                <a:sym typeface="Roboto"/>
              </a:endParaRPr>
            </a:p>
            <a:p>
              <a:pPr marL="28575" lvl="0" indent="-79375" algn="l" rtl="0">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Any chatline updates in question are immediately addressed with the PCC faculty</a:t>
              </a:r>
              <a:endParaRPr sz="800">
                <a:solidFill>
                  <a:srgbClr val="FFFFFF"/>
                </a:solidFill>
                <a:latin typeface="Roboto"/>
                <a:ea typeface="Roboto"/>
                <a:cs typeface="Roboto"/>
                <a:sym typeface="Roboto"/>
              </a:endParaRPr>
            </a:p>
          </p:txBody>
        </p:sp>
      </p:grpSp>
      <p:grpSp>
        <p:nvGrpSpPr>
          <p:cNvPr id="311" name="Google Shape;311;p35"/>
          <p:cNvGrpSpPr/>
          <p:nvPr/>
        </p:nvGrpSpPr>
        <p:grpSpPr>
          <a:xfrm>
            <a:off x="3658096" y="1597469"/>
            <a:ext cx="1827900" cy="2399700"/>
            <a:chOff x="3658096" y="1597469"/>
            <a:chExt cx="1827900" cy="2399700"/>
          </a:xfrm>
        </p:grpSpPr>
        <p:sp>
          <p:nvSpPr>
            <p:cNvPr id="312" name="Google Shape;312;p35"/>
            <p:cNvSpPr/>
            <p:nvPr/>
          </p:nvSpPr>
          <p:spPr>
            <a:xfrm rot="5400000">
              <a:off x="3372196" y="1883369"/>
              <a:ext cx="2399700" cy="1827900"/>
            </a:xfrm>
            <a:prstGeom prst="rightArrowCallout">
              <a:avLst>
                <a:gd name="adj1" fmla="val 9283"/>
                <a:gd name="adj2" fmla="val 13570"/>
                <a:gd name="adj3" fmla="val 16082"/>
                <a:gd name="adj4" fmla="val 81236"/>
              </a:avLst>
            </a:pr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rot="10800000" flipH="1">
              <a:off x="3748030" y="1687411"/>
              <a:ext cx="1649400" cy="1769700"/>
            </a:xfrm>
            <a:prstGeom prst="snip1Rect">
              <a:avLst>
                <a:gd name="adj" fmla="val 0"/>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txBox="1"/>
            <p:nvPr/>
          </p:nvSpPr>
          <p:spPr>
            <a:xfrm>
              <a:off x="3814225" y="1749525"/>
              <a:ext cx="1556100" cy="1707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u="sng">
                  <a:solidFill>
                    <a:srgbClr val="FFFFFF"/>
                  </a:solidFill>
                  <a:latin typeface="Roboto"/>
                  <a:ea typeface="Roboto"/>
                  <a:cs typeface="Roboto"/>
                  <a:sym typeface="Roboto"/>
                </a:rPr>
                <a:t>PCC Stakeholders</a:t>
              </a:r>
              <a:endParaRPr sz="1100" b="1" u="sng">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endParaRPr sz="800">
                <a:solidFill>
                  <a:srgbClr val="FFFFFF"/>
                </a:solidFill>
                <a:latin typeface="Roboto"/>
                <a:ea typeface="Roboto"/>
                <a:cs typeface="Roboto"/>
                <a:sym typeface="Roboto"/>
              </a:endParaRPr>
            </a:p>
            <a:p>
              <a:pPr marL="0" lvl="0" indent="-79375" algn="l" rtl="0">
                <a:lnSpc>
                  <a:spcPct val="115000"/>
                </a:lnSpc>
                <a:spcBef>
                  <a:spcPts val="0"/>
                </a:spcBef>
                <a:spcAft>
                  <a:spcPts val="0"/>
                </a:spcAft>
                <a:buClr>
                  <a:srgbClr val="FFFFFF"/>
                </a:buClr>
                <a:buSzPts val="800"/>
                <a:buChar char="●"/>
              </a:pPr>
              <a:r>
                <a:rPr lang="en" sz="800">
                  <a:solidFill>
                    <a:srgbClr val="FFFFFF"/>
                  </a:solidFill>
                  <a:latin typeface="Roboto"/>
                  <a:ea typeface="Roboto"/>
                  <a:cs typeface="Roboto"/>
                  <a:sym typeface="Roboto"/>
                </a:rPr>
                <a:t> Updates are given regularly and often to PCC stakeholders regarding ATF season.</a:t>
              </a:r>
              <a:endParaRPr sz="800">
                <a:solidFill>
                  <a:srgbClr val="FFFFFF"/>
                </a:solidFill>
                <a:latin typeface="Roboto"/>
                <a:ea typeface="Roboto"/>
                <a:cs typeface="Roboto"/>
                <a:sym typeface="Roboto"/>
              </a:endParaRPr>
            </a:p>
            <a:p>
              <a:pPr marL="0" lvl="0" indent="-79375" algn="l" rtl="0">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This is a college wide initiative and is approached as such</a:t>
              </a:r>
              <a:endParaRPr sz="800">
                <a:solidFill>
                  <a:srgbClr val="FFFFFF"/>
                </a:solidFill>
                <a:latin typeface="Roboto"/>
                <a:ea typeface="Roboto"/>
                <a:cs typeface="Roboto"/>
                <a:sym typeface="Roboto"/>
              </a:endParaRPr>
            </a:p>
          </p:txBody>
        </p:sp>
      </p:grpSp>
      <p:grpSp>
        <p:nvGrpSpPr>
          <p:cNvPr id="315" name="Google Shape;315;p35"/>
          <p:cNvGrpSpPr/>
          <p:nvPr/>
        </p:nvGrpSpPr>
        <p:grpSpPr>
          <a:xfrm>
            <a:off x="5485996" y="1146343"/>
            <a:ext cx="1827900" cy="2399700"/>
            <a:chOff x="5485996" y="1146343"/>
            <a:chExt cx="1827900" cy="2399700"/>
          </a:xfrm>
        </p:grpSpPr>
        <p:sp>
          <p:nvSpPr>
            <p:cNvPr id="316" name="Google Shape;316;p35"/>
            <p:cNvSpPr/>
            <p:nvPr/>
          </p:nvSpPr>
          <p:spPr>
            <a:xfrm rot="-5400000">
              <a:off x="5200096" y="1432243"/>
              <a:ext cx="2399700" cy="1827900"/>
            </a:xfrm>
            <a:prstGeom prst="rightArrowCallout">
              <a:avLst>
                <a:gd name="adj1" fmla="val 9283"/>
                <a:gd name="adj2" fmla="val 13570"/>
                <a:gd name="adj3" fmla="val 16082"/>
                <a:gd name="adj4" fmla="val 81236"/>
              </a:avLst>
            </a:prstGeom>
            <a:solidFill>
              <a:srgbClr val="AA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flipH="1">
              <a:off x="5574575" y="1686400"/>
              <a:ext cx="1649400" cy="1802700"/>
            </a:xfrm>
            <a:prstGeom prst="snip1Rect">
              <a:avLst>
                <a:gd name="adj" fmla="val 0"/>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5"/>
            <p:cNvSpPr txBox="1"/>
            <p:nvPr/>
          </p:nvSpPr>
          <p:spPr>
            <a:xfrm>
              <a:off x="5638575" y="1738050"/>
              <a:ext cx="1521600" cy="14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u="sng">
                  <a:solidFill>
                    <a:srgbClr val="FFFFFF"/>
                  </a:solidFill>
                  <a:latin typeface="Roboto"/>
                  <a:ea typeface="Roboto"/>
                  <a:cs typeface="Roboto"/>
                  <a:sym typeface="Roboto"/>
                </a:rPr>
                <a:t>Continuous Improvement:</a:t>
              </a:r>
              <a:endParaRPr sz="800" u="sng">
                <a:solidFill>
                  <a:srgbClr val="FFFFFF"/>
                </a:solidFill>
                <a:latin typeface="Roboto"/>
                <a:ea typeface="Roboto"/>
                <a:cs typeface="Roboto"/>
                <a:sym typeface="Roboto"/>
              </a:endParaRPr>
            </a:p>
            <a:p>
              <a:pPr marL="114300" lvl="0" indent="-222250" algn="l" rtl="0">
                <a:lnSpc>
                  <a:spcPct val="115000"/>
                </a:lnSpc>
                <a:spcBef>
                  <a:spcPts val="0"/>
                </a:spcBef>
                <a:spcAft>
                  <a:spcPts val="0"/>
                </a:spcAft>
                <a:buClr>
                  <a:srgbClr val="FFFFFF"/>
                </a:buClr>
                <a:buSzPts val="800"/>
                <a:buChar char="●"/>
              </a:pPr>
              <a:r>
                <a:rPr lang="en" sz="800">
                  <a:solidFill>
                    <a:srgbClr val="FFFFFF"/>
                  </a:solidFill>
                </a:rPr>
                <a:t>After action is all about ways to improve and to highlight what worked and didn’t work</a:t>
              </a:r>
              <a:endParaRPr sz="800">
                <a:solidFill>
                  <a:srgbClr val="FFFFFF"/>
                </a:solidFill>
              </a:endParaRPr>
            </a:p>
            <a:p>
              <a:pPr marL="114300" lvl="0" indent="-222250" algn="l" rtl="0">
                <a:lnSpc>
                  <a:spcPct val="115000"/>
                </a:lnSpc>
                <a:spcBef>
                  <a:spcPts val="0"/>
                </a:spcBef>
                <a:spcAft>
                  <a:spcPts val="0"/>
                </a:spcAft>
                <a:buClr>
                  <a:srgbClr val="FFFFFF"/>
                </a:buClr>
                <a:buSzPts val="800"/>
                <a:buChar char="●"/>
              </a:pPr>
              <a:r>
                <a:rPr lang="en" sz="800">
                  <a:solidFill>
                    <a:srgbClr val="FFFFFF"/>
                  </a:solidFill>
                </a:rPr>
                <a:t>This is a time for constructive reflection</a:t>
              </a:r>
              <a:endParaRPr sz="800">
                <a:solidFill>
                  <a:srgbClr val="FFFFFF"/>
                </a:solidFill>
              </a:endParaRPr>
            </a:p>
            <a:p>
              <a:pPr marL="114300" lvl="0" indent="-222250" algn="l" rtl="0">
                <a:lnSpc>
                  <a:spcPct val="115000"/>
                </a:lnSpc>
                <a:spcBef>
                  <a:spcPts val="0"/>
                </a:spcBef>
                <a:spcAft>
                  <a:spcPts val="0"/>
                </a:spcAft>
                <a:buClr>
                  <a:srgbClr val="FFFFFF"/>
                </a:buClr>
                <a:buSzPts val="800"/>
                <a:buChar char="●"/>
              </a:pPr>
              <a:r>
                <a:rPr lang="en" sz="800">
                  <a:solidFill>
                    <a:srgbClr val="FFFFFF"/>
                  </a:solidFill>
                </a:rPr>
                <a:t>ALL ideas and feedback are welcome during these sessions. </a:t>
              </a:r>
              <a:endParaRPr sz="800">
                <a:solidFill>
                  <a:srgbClr val="FFFFFF"/>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6"/>
          <p:cNvSpPr txBox="1">
            <a:spLocks noGrp="1"/>
          </p:cNvSpPr>
          <p:nvPr>
            <p:ph type="title"/>
          </p:nvPr>
        </p:nvSpPr>
        <p:spPr>
          <a:xfrm>
            <a:off x="514350" y="1143500"/>
            <a:ext cx="5154900" cy="778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
              <a:t>EPIC FAILURE! </a:t>
            </a:r>
            <a:endParaRPr/>
          </a:p>
          <a:p>
            <a:pPr marL="0" lvl="0" indent="0" algn="l" rtl="0">
              <a:spcBef>
                <a:spcPts val="0"/>
              </a:spcBef>
              <a:spcAft>
                <a:spcPts val="0"/>
              </a:spcAft>
              <a:buNone/>
            </a:pPr>
            <a:r>
              <a:rPr lang="en" sz="1400"/>
              <a:t>                 </a:t>
            </a:r>
            <a:r>
              <a:rPr lang="en" sz="1400" b="1" i="1"/>
              <a:t>Is always an opportunity for improvement :)</a:t>
            </a:r>
            <a:endParaRPr sz="1400" b="1" i="1"/>
          </a:p>
        </p:txBody>
      </p:sp>
      <p:sp>
        <p:nvSpPr>
          <p:cNvPr id="324" name="Google Shape;324;p36"/>
          <p:cNvSpPr txBox="1">
            <a:spLocks noGrp="1"/>
          </p:cNvSpPr>
          <p:nvPr>
            <p:ph type="body" idx="1"/>
          </p:nvPr>
        </p:nvSpPr>
        <p:spPr>
          <a:xfrm>
            <a:off x="514350" y="2071000"/>
            <a:ext cx="5154900" cy="26124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
              <a:t>When you have spent countless hours trying to make things easier for ATF members but they ignore your emails and don’t fill out the surveys prior to the meeting… </a:t>
            </a:r>
            <a:endParaRPr/>
          </a:p>
          <a:p>
            <a:pPr marL="0" lvl="0" indent="0" algn="l" rtl="0">
              <a:spcBef>
                <a:spcPts val="750"/>
              </a:spcBef>
              <a:spcAft>
                <a:spcPts val="0"/>
              </a:spcAft>
              <a:buNone/>
            </a:pPr>
            <a:endParaRPr/>
          </a:p>
          <a:p>
            <a:pPr marL="457200" lvl="0" indent="-304800" algn="l" rtl="0">
              <a:spcBef>
                <a:spcPts val="750"/>
              </a:spcBef>
              <a:spcAft>
                <a:spcPts val="0"/>
              </a:spcAft>
              <a:buSzPts val="1200"/>
              <a:buChar char="●"/>
            </a:pPr>
            <a:r>
              <a:rPr lang="en"/>
              <a:t>Communication with ATF early and often!</a:t>
            </a:r>
            <a:endParaRPr/>
          </a:p>
          <a:p>
            <a:pPr marL="457200" lvl="0" indent="-304800" algn="l" rtl="0">
              <a:spcBef>
                <a:spcPts val="0"/>
              </a:spcBef>
              <a:spcAft>
                <a:spcPts val="0"/>
              </a:spcAft>
              <a:buSzPts val="1200"/>
              <a:buChar char="●"/>
            </a:pPr>
            <a:r>
              <a:rPr lang="en"/>
              <a:t>Follow up with specific faculty who do not fill out the survey </a:t>
            </a:r>
            <a:endParaRPr/>
          </a:p>
          <a:p>
            <a:pPr marL="457200" lvl="0" indent="-304800" algn="l" rtl="0">
              <a:spcBef>
                <a:spcPts val="0"/>
              </a:spcBef>
              <a:spcAft>
                <a:spcPts val="0"/>
              </a:spcAft>
              <a:buSzPts val="1200"/>
              <a:buChar char="●"/>
            </a:pPr>
            <a:r>
              <a:rPr lang="en"/>
              <a:t>ATF Faculty have praised the efficiency the survey has provided which allows for more meaningful discussions at the ATF meetings.</a:t>
            </a:r>
            <a:endParaRPr/>
          </a:p>
          <a:p>
            <a:pPr marL="457200" lvl="0" indent="-304800" algn="l" rtl="0">
              <a:spcBef>
                <a:spcPts val="0"/>
              </a:spcBef>
              <a:spcAft>
                <a:spcPts val="0"/>
              </a:spcAft>
              <a:buSzPts val="1200"/>
              <a:buChar char="●"/>
            </a:pPr>
            <a:r>
              <a:rPr lang="en" b="1"/>
              <a:t>KEY TAKEAWAY</a:t>
            </a:r>
            <a:r>
              <a:rPr lang="en"/>
              <a:t>: Majority of the facilitator’s work can be done prior to the ATF meeting. </a:t>
            </a:r>
            <a:endParaRPr/>
          </a:p>
        </p:txBody>
      </p:sp>
      <p:pic>
        <p:nvPicPr>
          <p:cNvPr id="325" name="Google Shape;325;p36"/>
          <p:cNvPicPr preferRelativeResize="0">
            <a:picLocks noGrp="1"/>
          </p:cNvPicPr>
          <p:nvPr>
            <p:ph type="pic" idx="2"/>
          </p:nvPr>
        </p:nvPicPr>
        <p:blipFill rotWithShape="1">
          <a:blip r:embed="rId3">
            <a:alphaModFix/>
          </a:blip>
          <a:srcRect l="26309" r="26304"/>
          <a:stretch/>
        </p:blipFill>
        <p:spPr>
          <a:xfrm>
            <a:off x="5895928" y="563431"/>
            <a:ext cx="2733600" cy="41007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7"/>
          <p:cNvSpPr txBox="1">
            <a:spLocks noGrp="1"/>
          </p:cNvSpPr>
          <p:nvPr>
            <p:ph type="title"/>
          </p:nvPr>
        </p:nvSpPr>
        <p:spPr>
          <a:xfrm>
            <a:off x="819150" y="845600"/>
            <a:ext cx="2347500" cy="2076300"/>
          </a:xfrm>
          <a:prstGeom prst="rect">
            <a:avLst/>
          </a:prstGeom>
        </p:spPr>
        <p:txBody>
          <a:bodyPr spcFirstLastPara="1" wrap="square" lIns="91425" tIns="45700" rIns="91425" bIns="45700" anchor="b" anchorCtr="0">
            <a:normAutofit/>
          </a:bodyPr>
          <a:lstStyle/>
          <a:p>
            <a:pPr marL="0" lvl="0" indent="0" algn="r" rtl="0">
              <a:spcBef>
                <a:spcPts val="0"/>
              </a:spcBef>
              <a:spcAft>
                <a:spcPts val="0"/>
              </a:spcAft>
              <a:buNone/>
            </a:pPr>
            <a:r>
              <a:rPr lang="en" sz="3600"/>
              <a:t>What did we cover today?</a:t>
            </a:r>
            <a:endParaRPr sz="3600"/>
          </a:p>
          <a:p>
            <a:pPr marL="0" lvl="0" indent="0" algn="r" rtl="0">
              <a:spcBef>
                <a:spcPts val="0"/>
              </a:spcBef>
              <a:spcAft>
                <a:spcPts val="0"/>
              </a:spcAft>
              <a:buNone/>
            </a:pPr>
            <a:endParaRPr sz="2488"/>
          </a:p>
        </p:txBody>
      </p:sp>
      <p:sp>
        <p:nvSpPr>
          <p:cNvPr id="331" name="Google Shape;331;p37"/>
          <p:cNvSpPr txBox="1">
            <a:spLocks noGrp="1"/>
          </p:cNvSpPr>
          <p:nvPr>
            <p:ph type="body" idx="1"/>
          </p:nvPr>
        </p:nvSpPr>
        <p:spPr>
          <a:xfrm>
            <a:off x="4510100" y="1116675"/>
            <a:ext cx="3709200" cy="2563200"/>
          </a:xfrm>
          <a:prstGeom prst="rect">
            <a:avLst/>
          </a:prstGeom>
        </p:spPr>
        <p:txBody>
          <a:bodyPr spcFirstLastPara="1" wrap="square" lIns="91425" tIns="45700" rIns="91425" bIns="45700" anchor="t" anchorCtr="0">
            <a:normAutofit/>
          </a:bodyPr>
          <a:lstStyle/>
          <a:p>
            <a:pPr marL="457200" lvl="0" indent="-342900" algn="l" rtl="0">
              <a:spcBef>
                <a:spcPts val="750"/>
              </a:spcBef>
              <a:spcAft>
                <a:spcPts val="0"/>
              </a:spcAft>
              <a:buClr>
                <a:schemeClr val="lt1"/>
              </a:buClr>
              <a:buSzPts val="1800"/>
              <a:buChar char="❏"/>
            </a:pPr>
            <a:r>
              <a:rPr lang="en" sz="1800">
                <a:solidFill>
                  <a:schemeClr val="lt1"/>
                </a:solidFill>
              </a:rPr>
              <a:t>Identified the 3 Steps for Success</a:t>
            </a:r>
            <a:endParaRPr sz="1800">
              <a:solidFill>
                <a:schemeClr val="lt1"/>
              </a:solidFill>
            </a:endParaRPr>
          </a:p>
          <a:p>
            <a:pPr marL="457200" lvl="0" indent="-342900" algn="l" rtl="0">
              <a:spcBef>
                <a:spcPts val="750"/>
              </a:spcBef>
              <a:spcAft>
                <a:spcPts val="0"/>
              </a:spcAft>
              <a:buClr>
                <a:schemeClr val="lt1"/>
              </a:buClr>
              <a:buSzPts val="1800"/>
              <a:buChar char="❏"/>
            </a:pPr>
            <a:r>
              <a:rPr lang="en" sz="1800">
                <a:solidFill>
                  <a:schemeClr val="lt1"/>
                </a:solidFill>
              </a:rPr>
              <a:t>How to be more efficient in our work before, during and after ATF season</a:t>
            </a:r>
            <a:endParaRPr sz="1800">
              <a:solidFill>
                <a:schemeClr val="lt1"/>
              </a:solidFill>
            </a:endParaRPr>
          </a:p>
          <a:p>
            <a:pPr marL="457200" lvl="0" indent="-342900" algn="l" rtl="0">
              <a:spcBef>
                <a:spcPts val="750"/>
              </a:spcBef>
              <a:spcAft>
                <a:spcPts val="0"/>
              </a:spcAft>
              <a:buClr>
                <a:schemeClr val="lt1"/>
              </a:buClr>
              <a:buSzPts val="1800"/>
              <a:buChar char="❏"/>
            </a:pPr>
            <a:r>
              <a:rPr lang="en" sz="1800">
                <a:solidFill>
                  <a:schemeClr val="lt1"/>
                </a:solidFill>
              </a:rPr>
              <a:t>Communication is key!</a:t>
            </a:r>
            <a:endParaRPr sz="1800">
              <a:solidFill>
                <a:schemeClr val="lt1"/>
              </a:solidFill>
            </a:endParaRPr>
          </a:p>
          <a:p>
            <a:pPr marL="457200" lvl="0" indent="0" algn="l" rtl="0">
              <a:spcBef>
                <a:spcPts val="750"/>
              </a:spcBef>
              <a:spcAft>
                <a:spcPts val="0"/>
              </a:spcAft>
              <a:buNone/>
            </a:pPr>
            <a:endParaRPr sz="18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8"/>
          <p:cNvSpPr txBox="1">
            <a:spLocks noGrp="1"/>
          </p:cNvSpPr>
          <p:nvPr>
            <p:ph type="title"/>
          </p:nvPr>
        </p:nvSpPr>
        <p:spPr>
          <a:xfrm>
            <a:off x="819150" y="522600"/>
            <a:ext cx="7505700" cy="1277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u="sng"/>
              <a:t>Teamwork makes the Dreamwork!</a:t>
            </a:r>
            <a:endParaRPr u="sng"/>
          </a:p>
          <a:p>
            <a:pPr marL="0" lvl="0" indent="0" algn="ctr" rtl="0">
              <a:spcBef>
                <a:spcPts val="0"/>
              </a:spcBef>
              <a:spcAft>
                <a:spcPts val="0"/>
              </a:spcAft>
              <a:buNone/>
            </a:pPr>
            <a:r>
              <a:rPr lang="en" u="sng"/>
              <a:t>THANK YOU!!!</a:t>
            </a:r>
            <a:endParaRPr u="sng"/>
          </a:p>
        </p:txBody>
      </p:sp>
      <p:sp>
        <p:nvSpPr>
          <p:cNvPr id="337" name="Google Shape;337;p38"/>
          <p:cNvSpPr txBox="1">
            <a:spLocks noGrp="1"/>
          </p:cNvSpPr>
          <p:nvPr>
            <p:ph type="body" idx="1"/>
          </p:nvPr>
        </p:nvSpPr>
        <p:spPr>
          <a:xfrm>
            <a:off x="819150" y="1599600"/>
            <a:ext cx="7505700" cy="28392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endParaRPr/>
          </a:p>
        </p:txBody>
      </p:sp>
      <p:pic>
        <p:nvPicPr>
          <p:cNvPr id="338" name="Google Shape;338;p38" title="Power Rangers GIF"/>
          <p:cNvPicPr preferRelativeResize="0"/>
          <p:nvPr/>
        </p:nvPicPr>
        <p:blipFill>
          <a:blip r:embed="rId3">
            <a:alphaModFix/>
          </a:blip>
          <a:stretch>
            <a:fillRect/>
          </a:stretch>
        </p:blipFill>
        <p:spPr>
          <a:xfrm>
            <a:off x="2726450" y="1599597"/>
            <a:ext cx="3691100" cy="2779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819150" y="1226600"/>
            <a:ext cx="2347500" cy="20763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 sz="3600"/>
              <a:t>AGENDA</a:t>
            </a:r>
            <a:endParaRPr sz="3600"/>
          </a:p>
          <a:p>
            <a:pPr marL="0" lvl="0" indent="0" algn="r" rtl="0">
              <a:spcBef>
                <a:spcPts val="0"/>
              </a:spcBef>
              <a:spcAft>
                <a:spcPts val="0"/>
              </a:spcAft>
              <a:buNone/>
            </a:pPr>
            <a:r>
              <a:rPr lang="en" sz="2488"/>
              <a:t>What will we learn today:</a:t>
            </a:r>
            <a:endParaRPr sz="2488"/>
          </a:p>
        </p:txBody>
      </p:sp>
      <p:sp>
        <p:nvSpPr>
          <p:cNvPr id="169" name="Google Shape;169;p23"/>
          <p:cNvSpPr txBox="1">
            <a:spLocks noGrp="1"/>
          </p:cNvSpPr>
          <p:nvPr>
            <p:ph type="body" idx="1"/>
          </p:nvPr>
        </p:nvSpPr>
        <p:spPr>
          <a:xfrm>
            <a:off x="4510100" y="1040475"/>
            <a:ext cx="3709200" cy="2563200"/>
          </a:xfrm>
          <a:prstGeom prst="rect">
            <a:avLst/>
          </a:prstGeom>
        </p:spPr>
        <p:txBody>
          <a:bodyPr spcFirstLastPara="1" wrap="square" lIns="91425" tIns="45700" rIns="91425" bIns="45700" anchor="ctr" anchorCtr="0">
            <a:normAutofit/>
          </a:bodyPr>
          <a:lstStyle/>
          <a:p>
            <a:pPr marL="457200" lvl="0" indent="-342900" algn="l" rtl="0">
              <a:spcBef>
                <a:spcPts val="750"/>
              </a:spcBef>
              <a:spcAft>
                <a:spcPts val="0"/>
              </a:spcAft>
              <a:buClr>
                <a:schemeClr val="lt1"/>
              </a:buClr>
              <a:buSzPts val="1800"/>
              <a:buChar char="❏"/>
            </a:pPr>
            <a:r>
              <a:rPr lang="en" sz="1800">
                <a:solidFill>
                  <a:schemeClr val="lt1"/>
                </a:solidFill>
              </a:rPr>
              <a:t>3 Steps for Success</a:t>
            </a:r>
            <a:endParaRPr sz="1800">
              <a:solidFill>
                <a:schemeClr val="lt1"/>
              </a:solidFill>
            </a:endParaRPr>
          </a:p>
          <a:p>
            <a:pPr marL="457200" lvl="0" indent="-342900" algn="l" rtl="0">
              <a:spcBef>
                <a:spcPts val="750"/>
              </a:spcBef>
              <a:spcAft>
                <a:spcPts val="0"/>
              </a:spcAft>
              <a:buClr>
                <a:schemeClr val="lt1"/>
              </a:buClr>
              <a:buSzPts val="1800"/>
              <a:buChar char="❏"/>
            </a:pPr>
            <a:r>
              <a:rPr lang="en" sz="1800">
                <a:solidFill>
                  <a:schemeClr val="lt1"/>
                </a:solidFill>
              </a:rPr>
              <a:t>Prior to ATF Season</a:t>
            </a:r>
            <a:endParaRPr sz="1800">
              <a:solidFill>
                <a:schemeClr val="lt1"/>
              </a:solidFill>
            </a:endParaRPr>
          </a:p>
          <a:p>
            <a:pPr marL="457200" lvl="0" indent="-342900" algn="l" rtl="0">
              <a:spcBef>
                <a:spcPts val="750"/>
              </a:spcBef>
              <a:spcAft>
                <a:spcPts val="0"/>
              </a:spcAft>
              <a:buClr>
                <a:schemeClr val="lt1"/>
              </a:buClr>
              <a:buSzPts val="1800"/>
              <a:buChar char="❏"/>
            </a:pPr>
            <a:r>
              <a:rPr lang="en" sz="1800">
                <a:solidFill>
                  <a:schemeClr val="lt1"/>
                </a:solidFill>
              </a:rPr>
              <a:t>During ATF Season</a:t>
            </a:r>
            <a:endParaRPr sz="1800">
              <a:solidFill>
                <a:schemeClr val="lt1"/>
              </a:solidFill>
            </a:endParaRPr>
          </a:p>
          <a:p>
            <a:pPr marL="457200" lvl="0" indent="-342900" algn="l" rtl="0">
              <a:spcBef>
                <a:spcPts val="750"/>
              </a:spcBef>
              <a:spcAft>
                <a:spcPts val="0"/>
              </a:spcAft>
              <a:buClr>
                <a:schemeClr val="lt1"/>
              </a:buClr>
              <a:buSzPts val="1800"/>
              <a:buChar char="❏"/>
            </a:pPr>
            <a:r>
              <a:rPr lang="en" sz="1800">
                <a:solidFill>
                  <a:schemeClr val="lt1"/>
                </a:solidFill>
              </a:rPr>
              <a:t>After ATF Season </a:t>
            </a:r>
            <a:endParaRPr sz="1800">
              <a:solidFill>
                <a:schemeClr val="lt1"/>
              </a:solidFill>
            </a:endParaRPr>
          </a:p>
          <a:p>
            <a:pPr marL="457200" lvl="0" indent="-342900" algn="l" rtl="0">
              <a:spcBef>
                <a:spcPts val="750"/>
              </a:spcBef>
              <a:spcAft>
                <a:spcPts val="0"/>
              </a:spcAft>
              <a:buSzPts val="1800"/>
              <a:buChar char="❏"/>
            </a:pPr>
            <a:r>
              <a:rPr lang="en" sz="1800"/>
              <a:t>Key Takeaways</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a:spLocks noGrp="1"/>
          </p:cNvSpPr>
          <p:nvPr>
            <p:ph type="title"/>
          </p:nvPr>
        </p:nvSpPr>
        <p:spPr>
          <a:xfrm>
            <a:off x="766600" y="795800"/>
            <a:ext cx="7505700" cy="11295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4500"/>
              <a:t>“Fail to plan; plan to Fail.”</a:t>
            </a:r>
            <a:endParaRPr sz="1200"/>
          </a:p>
          <a:p>
            <a:pPr marL="0" lvl="0" indent="0" algn="r" rtl="0">
              <a:spcBef>
                <a:spcPts val="0"/>
              </a:spcBef>
              <a:spcAft>
                <a:spcPts val="0"/>
              </a:spcAft>
              <a:buNone/>
            </a:pPr>
            <a:endParaRPr sz="1900"/>
          </a:p>
        </p:txBody>
      </p:sp>
      <p:pic>
        <p:nvPicPr>
          <p:cNvPr id="175" name="Google Shape;175;p24" title="Funny photographer fail | This photographer is definitely be… | Flickr"/>
          <p:cNvPicPr preferRelativeResize="0"/>
          <p:nvPr/>
        </p:nvPicPr>
        <p:blipFill>
          <a:blip r:embed="rId3">
            <a:alphaModFix/>
          </a:blip>
          <a:stretch>
            <a:fillRect/>
          </a:stretch>
        </p:blipFill>
        <p:spPr>
          <a:xfrm>
            <a:off x="2810188" y="1900050"/>
            <a:ext cx="3163275" cy="2504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5"/>
          <p:cNvSpPr txBox="1">
            <a:spLocks noGrp="1"/>
          </p:cNvSpPr>
          <p:nvPr>
            <p:ph type="title"/>
          </p:nvPr>
        </p:nvSpPr>
        <p:spPr>
          <a:xfrm>
            <a:off x="1861650" y="476075"/>
            <a:ext cx="4098900" cy="954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u="sng"/>
              <a:t>3 Steps for Success!</a:t>
            </a:r>
            <a:endParaRPr u="sng"/>
          </a:p>
        </p:txBody>
      </p:sp>
      <p:sp>
        <p:nvSpPr>
          <p:cNvPr id="181" name="Google Shape;181;p25"/>
          <p:cNvSpPr txBox="1">
            <a:spLocks noGrp="1"/>
          </p:cNvSpPr>
          <p:nvPr>
            <p:ph type="body" idx="1"/>
          </p:nvPr>
        </p:nvSpPr>
        <p:spPr>
          <a:xfrm>
            <a:off x="1049100" y="1638725"/>
            <a:ext cx="7505700" cy="2793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endParaRPr>
              <a:solidFill>
                <a:srgbClr val="FFFFFF"/>
              </a:solidFill>
            </a:endParaRPr>
          </a:p>
          <a:p>
            <a:pPr marL="0" lvl="0" indent="0" algn="l" rtl="0">
              <a:spcBef>
                <a:spcPts val="750"/>
              </a:spcBef>
              <a:spcAft>
                <a:spcPts val="0"/>
              </a:spcAft>
              <a:buNone/>
            </a:pPr>
            <a:endParaRPr>
              <a:solidFill>
                <a:srgbClr val="FFFFFF"/>
              </a:solidFill>
            </a:endParaRPr>
          </a:p>
        </p:txBody>
      </p:sp>
      <p:grpSp>
        <p:nvGrpSpPr>
          <p:cNvPr id="182" name="Google Shape;182;p25"/>
          <p:cNvGrpSpPr/>
          <p:nvPr/>
        </p:nvGrpSpPr>
        <p:grpSpPr>
          <a:xfrm>
            <a:off x="6038025" y="2411210"/>
            <a:ext cx="2469661" cy="1384500"/>
            <a:chOff x="6038025" y="2598925"/>
            <a:chExt cx="2469661" cy="1384500"/>
          </a:xfrm>
        </p:grpSpPr>
        <p:cxnSp>
          <p:nvCxnSpPr>
            <p:cNvPr id="183" name="Google Shape;183;p25"/>
            <p:cNvCxnSpPr/>
            <p:nvPr/>
          </p:nvCxnSpPr>
          <p:spPr>
            <a:xfrm>
              <a:off x="6038025" y="3312550"/>
              <a:ext cx="582000" cy="0"/>
            </a:xfrm>
            <a:prstGeom prst="straightConnector1">
              <a:avLst/>
            </a:prstGeom>
            <a:noFill/>
            <a:ln w="9525" cap="flat" cmpd="sng">
              <a:solidFill>
                <a:srgbClr val="C2C2C2"/>
              </a:solidFill>
              <a:prstDash val="solid"/>
              <a:round/>
              <a:headEnd type="none" w="sm" len="sm"/>
              <a:tailEnd type="none" w="sm" len="sm"/>
            </a:ln>
          </p:spPr>
        </p:cxnSp>
        <p:sp>
          <p:nvSpPr>
            <p:cNvPr id="184" name="Google Shape;184;p25"/>
            <p:cNvSpPr txBox="1"/>
            <p:nvPr/>
          </p:nvSpPr>
          <p:spPr>
            <a:xfrm>
              <a:off x="6640486" y="2598925"/>
              <a:ext cx="1867200" cy="138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rgbClr val="FFFFFF"/>
                  </a:solidFill>
                  <a:latin typeface="Roboto"/>
                  <a:ea typeface="Roboto"/>
                  <a:cs typeface="Roboto"/>
                  <a:sym typeface="Roboto"/>
                </a:rPr>
                <a:t>EVALUATE</a:t>
              </a:r>
              <a:endParaRPr sz="1200" b="1">
                <a:solidFill>
                  <a:srgbClr val="FFFFFF"/>
                </a:solidFill>
                <a:latin typeface="Roboto"/>
                <a:ea typeface="Roboto"/>
                <a:cs typeface="Roboto"/>
                <a:sym typeface="Roboto"/>
              </a:endParaRPr>
            </a:p>
            <a:p>
              <a:pPr marL="0" lvl="0" indent="0" algn="l" rtl="0">
                <a:spcBef>
                  <a:spcPts val="0"/>
                </a:spcBef>
                <a:spcAft>
                  <a:spcPts val="0"/>
                </a:spcAft>
                <a:buNone/>
              </a:pPr>
              <a:endParaRPr sz="1200" b="1">
                <a:solidFill>
                  <a:srgbClr val="FFFFFF"/>
                </a:solidFill>
                <a:latin typeface="Roboto"/>
                <a:ea typeface="Roboto"/>
                <a:cs typeface="Roboto"/>
                <a:sym typeface="Roboto"/>
              </a:endParaRPr>
            </a:p>
            <a:p>
              <a:pPr marL="0" lvl="0" indent="0" algn="l" rtl="0">
                <a:spcBef>
                  <a:spcPts val="0"/>
                </a:spcBef>
                <a:spcAft>
                  <a:spcPts val="1600"/>
                </a:spcAft>
                <a:buNone/>
              </a:pPr>
              <a:r>
                <a:rPr lang="en" sz="800">
                  <a:solidFill>
                    <a:srgbClr val="FFFFFF"/>
                  </a:solidFill>
                  <a:latin typeface="Roboto"/>
                  <a:ea typeface="Roboto"/>
                  <a:cs typeface="Roboto"/>
                  <a:sym typeface="Roboto"/>
                </a:rPr>
                <a:t>Every year an after action is conducted to identify what worked, what didn’t work and ways to improve.                               Continuous improvement = Continuous </a:t>
              </a:r>
              <a:r>
                <a:rPr lang="en" sz="800" b="1" u="sng">
                  <a:solidFill>
                    <a:srgbClr val="FFFFFF"/>
                  </a:solidFill>
                  <a:latin typeface="Roboto"/>
                  <a:ea typeface="Roboto"/>
                  <a:cs typeface="Roboto"/>
                  <a:sym typeface="Roboto"/>
                </a:rPr>
                <a:t>Success</a:t>
              </a:r>
              <a:r>
                <a:rPr lang="en" sz="800">
                  <a:solidFill>
                    <a:srgbClr val="FFFFFF"/>
                  </a:solidFill>
                  <a:latin typeface="Roboto"/>
                  <a:ea typeface="Roboto"/>
                  <a:cs typeface="Roboto"/>
                  <a:sym typeface="Roboto"/>
                </a:rPr>
                <a:t>!</a:t>
              </a:r>
              <a:endParaRPr sz="800" b="1">
                <a:solidFill>
                  <a:srgbClr val="FFFFFF"/>
                </a:solidFill>
                <a:latin typeface="Roboto"/>
                <a:ea typeface="Roboto"/>
                <a:cs typeface="Roboto"/>
                <a:sym typeface="Roboto"/>
              </a:endParaRPr>
            </a:p>
          </p:txBody>
        </p:sp>
        <p:sp>
          <p:nvSpPr>
            <p:cNvPr id="185" name="Google Shape;185;p25"/>
            <p:cNvSpPr/>
            <p:nvPr/>
          </p:nvSpPr>
          <p:spPr>
            <a:xfrm>
              <a:off x="6424027" y="3212150"/>
              <a:ext cx="198600" cy="198300"/>
            </a:xfrm>
            <a:prstGeom prst="ellipse">
              <a:avLst/>
            </a:pr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5"/>
            <p:cNvSpPr txBox="1"/>
            <p:nvPr/>
          </p:nvSpPr>
          <p:spPr>
            <a:xfrm>
              <a:off x="6399017" y="3156109"/>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800">
                  <a:solidFill>
                    <a:srgbClr val="FFFFFF"/>
                  </a:solidFill>
                  <a:latin typeface="Roboto"/>
                  <a:ea typeface="Roboto"/>
                  <a:cs typeface="Roboto"/>
                  <a:sym typeface="Roboto"/>
                </a:rPr>
                <a:t>3</a:t>
              </a:r>
              <a:endParaRPr sz="800">
                <a:solidFill>
                  <a:srgbClr val="FFFFFF"/>
                </a:solidFill>
                <a:latin typeface="Roboto"/>
                <a:ea typeface="Roboto"/>
                <a:cs typeface="Roboto"/>
                <a:sym typeface="Roboto"/>
              </a:endParaRPr>
            </a:p>
          </p:txBody>
        </p:sp>
      </p:grpSp>
      <p:grpSp>
        <p:nvGrpSpPr>
          <p:cNvPr id="187" name="Google Shape;187;p25"/>
          <p:cNvGrpSpPr/>
          <p:nvPr/>
        </p:nvGrpSpPr>
        <p:grpSpPr>
          <a:xfrm>
            <a:off x="636321" y="1638728"/>
            <a:ext cx="2994729" cy="1384500"/>
            <a:chOff x="636321" y="1844098"/>
            <a:chExt cx="2994729" cy="1384500"/>
          </a:xfrm>
        </p:grpSpPr>
        <p:sp>
          <p:nvSpPr>
            <p:cNvPr id="188" name="Google Shape;188;p25"/>
            <p:cNvSpPr txBox="1"/>
            <p:nvPr/>
          </p:nvSpPr>
          <p:spPr>
            <a:xfrm>
              <a:off x="636321" y="1844098"/>
              <a:ext cx="1867200" cy="1384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b="1">
                  <a:solidFill>
                    <a:srgbClr val="FFFFFF"/>
                  </a:solidFill>
                  <a:latin typeface="Roboto"/>
                  <a:ea typeface="Roboto"/>
                  <a:cs typeface="Roboto"/>
                  <a:sym typeface="Roboto"/>
                </a:rPr>
                <a:t>PERFORM</a:t>
              </a:r>
              <a:endParaRPr sz="1200" b="1">
                <a:solidFill>
                  <a:srgbClr val="FFFFFF"/>
                </a:solidFill>
                <a:latin typeface="Roboto"/>
                <a:ea typeface="Roboto"/>
                <a:cs typeface="Roboto"/>
                <a:sym typeface="Roboto"/>
              </a:endParaRPr>
            </a:p>
            <a:p>
              <a:pPr marL="0" lvl="0" indent="0" algn="r" rtl="0">
                <a:spcBef>
                  <a:spcPts val="0"/>
                </a:spcBef>
                <a:spcAft>
                  <a:spcPts val="0"/>
                </a:spcAft>
                <a:buNone/>
              </a:pPr>
              <a:endParaRPr sz="1200" b="1">
                <a:solidFill>
                  <a:srgbClr val="FFFFFF"/>
                </a:solidFill>
                <a:latin typeface="Roboto"/>
                <a:ea typeface="Roboto"/>
                <a:cs typeface="Roboto"/>
                <a:sym typeface="Roboto"/>
              </a:endParaRPr>
            </a:p>
            <a:p>
              <a:pPr marL="0" lvl="0" indent="0" algn="r" rtl="0">
                <a:spcBef>
                  <a:spcPts val="0"/>
                </a:spcBef>
                <a:spcAft>
                  <a:spcPts val="1600"/>
                </a:spcAft>
                <a:buNone/>
              </a:pPr>
              <a:r>
                <a:rPr lang="en" sz="800">
                  <a:solidFill>
                    <a:srgbClr val="FFFFFF"/>
                  </a:solidFill>
                  <a:latin typeface="Roboto"/>
                  <a:ea typeface="Roboto"/>
                  <a:cs typeface="Roboto"/>
                  <a:sym typeface="Roboto"/>
                </a:rPr>
                <a:t>Cross-training is key! Curriculum Quality Improvement (CQI) cross-trains everyone in the office to identify what is needed before, during and after ATF season.</a:t>
              </a:r>
              <a:endParaRPr sz="800" b="1">
                <a:solidFill>
                  <a:srgbClr val="FFFFFF"/>
                </a:solidFill>
                <a:latin typeface="Roboto"/>
                <a:ea typeface="Roboto"/>
                <a:cs typeface="Roboto"/>
                <a:sym typeface="Roboto"/>
              </a:endParaRPr>
            </a:p>
          </p:txBody>
        </p:sp>
        <p:cxnSp>
          <p:nvCxnSpPr>
            <p:cNvPr id="189" name="Google Shape;189;p25"/>
            <p:cNvCxnSpPr/>
            <p:nvPr/>
          </p:nvCxnSpPr>
          <p:spPr>
            <a:xfrm rot="10800000">
              <a:off x="2587350" y="2536350"/>
              <a:ext cx="1043700" cy="0"/>
            </a:xfrm>
            <a:prstGeom prst="straightConnector1">
              <a:avLst/>
            </a:prstGeom>
            <a:noFill/>
            <a:ln w="9525" cap="flat" cmpd="sng">
              <a:solidFill>
                <a:srgbClr val="C2C2C2"/>
              </a:solidFill>
              <a:prstDash val="solid"/>
              <a:round/>
              <a:headEnd type="none" w="sm" len="sm"/>
              <a:tailEnd type="none" w="sm" len="sm"/>
            </a:ln>
          </p:spPr>
        </p:cxnSp>
        <p:sp>
          <p:nvSpPr>
            <p:cNvPr id="190" name="Google Shape;190;p25"/>
            <p:cNvSpPr/>
            <p:nvPr/>
          </p:nvSpPr>
          <p:spPr>
            <a:xfrm>
              <a:off x="2523501" y="2431050"/>
              <a:ext cx="198600" cy="198300"/>
            </a:xfrm>
            <a:prstGeom prst="ellipse">
              <a:avLst/>
            </a:prstGeom>
            <a:solidFill>
              <a:srgbClr val="414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5"/>
            <p:cNvSpPr txBox="1"/>
            <p:nvPr/>
          </p:nvSpPr>
          <p:spPr>
            <a:xfrm>
              <a:off x="2498491" y="2373759"/>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800">
                  <a:solidFill>
                    <a:srgbClr val="FFFFFF"/>
                  </a:solidFill>
                  <a:latin typeface="Roboto"/>
                  <a:ea typeface="Roboto"/>
                  <a:cs typeface="Roboto"/>
                  <a:sym typeface="Roboto"/>
                </a:rPr>
                <a:t>2</a:t>
              </a:r>
              <a:endParaRPr sz="800">
                <a:solidFill>
                  <a:srgbClr val="FFFFFF"/>
                </a:solidFill>
                <a:latin typeface="Roboto"/>
                <a:ea typeface="Roboto"/>
                <a:cs typeface="Roboto"/>
                <a:sym typeface="Roboto"/>
              </a:endParaRPr>
            </a:p>
          </p:txBody>
        </p:sp>
      </p:grpSp>
      <p:grpSp>
        <p:nvGrpSpPr>
          <p:cNvPr id="192" name="Google Shape;192;p25"/>
          <p:cNvGrpSpPr/>
          <p:nvPr/>
        </p:nvGrpSpPr>
        <p:grpSpPr>
          <a:xfrm>
            <a:off x="4908100" y="737545"/>
            <a:ext cx="3599586" cy="1384500"/>
            <a:chOff x="4908100" y="889950"/>
            <a:chExt cx="3599586" cy="1384500"/>
          </a:xfrm>
        </p:grpSpPr>
        <p:cxnSp>
          <p:nvCxnSpPr>
            <p:cNvPr id="193" name="Google Shape;193;p25"/>
            <p:cNvCxnSpPr/>
            <p:nvPr/>
          </p:nvCxnSpPr>
          <p:spPr>
            <a:xfrm>
              <a:off x="4908100" y="1593250"/>
              <a:ext cx="1715100" cy="0"/>
            </a:xfrm>
            <a:prstGeom prst="straightConnector1">
              <a:avLst/>
            </a:prstGeom>
            <a:noFill/>
            <a:ln w="9525" cap="flat" cmpd="sng">
              <a:solidFill>
                <a:srgbClr val="C2C2C2"/>
              </a:solidFill>
              <a:prstDash val="solid"/>
              <a:round/>
              <a:headEnd type="none" w="sm" len="sm"/>
              <a:tailEnd type="none" w="sm" len="sm"/>
            </a:ln>
          </p:spPr>
        </p:cxnSp>
        <p:sp>
          <p:nvSpPr>
            <p:cNvPr id="194" name="Google Shape;194;p25"/>
            <p:cNvSpPr txBox="1"/>
            <p:nvPr/>
          </p:nvSpPr>
          <p:spPr>
            <a:xfrm>
              <a:off x="6640486" y="889950"/>
              <a:ext cx="1867200" cy="138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rgbClr val="FFFFFF"/>
                  </a:solidFill>
                  <a:latin typeface="Roboto"/>
                  <a:ea typeface="Roboto"/>
                  <a:cs typeface="Roboto"/>
                  <a:sym typeface="Roboto"/>
                </a:rPr>
                <a:t>PLAN</a:t>
              </a:r>
              <a:endParaRPr sz="1200" b="1">
                <a:solidFill>
                  <a:srgbClr val="FFFFFF"/>
                </a:solidFill>
                <a:latin typeface="Roboto"/>
                <a:ea typeface="Roboto"/>
                <a:cs typeface="Roboto"/>
                <a:sym typeface="Roboto"/>
              </a:endParaRPr>
            </a:p>
            <a:p>
              <a:pPr marL="0" lvl="0" indent="0" algn="l" rtl="0">
                <a:spcBef>
                  <a:spcPts val="0"/>
                </a:spcBef>
                <a:spcAft>
                  <a:spcPts val="0"/>
                </a:spcAft>
                <a:buNone/>
              </a:pPr>
              <a:endParaRPr sz="1200" b="1">
                <a:latin typeface="Roboto"/>
                <a:ea typeface="Roboto"/>
                <a:cs typeface="Roboto"/>
                <a:sym typeface="Roboto"/>
              </a:endParaRPr>
            </a:p>
            <a:p>
              <a:pPr marL="0" lvl="0" indent="0" algn="l" rtl="0">
                <a:spcBef>
                  <a:spcPts val="0"/>
                </a:spcBef>
                <a:spcAft>
                  <a:spcPts val="1600"/>
                </a:spcAft>
                <a:buNone/>
              </a:pPr>
              <a:r>
                <a:rPr lang="en" sz="800">
                  <a:solidFill>
                    <a:srgbClr val="FFFFFF"/>
                  </a:solidFill>
                  <a:latin typeface="Roboto"/>
                  <a:ea typeface="Roboto"/>
                  <a:cs typeface="Roboto"/>
                  <a:sym typeface="Roboto"/>
                </a:rPr>
                <a:t>Each ATF season starts out with a plan for communication, entering information and facilitating the events.</a:t>
              </a:r>
              <a:endParaRPr sz="800" b="1">
                <a:solidFill>
                  <a:srgbClr val="FFFFFF"/>
                </a:solidFill>
                <a:latin typeface="Roboto"/>
                <a:ea typeface="Roboto"/>
                <a:cs typeface="Roboto"/>
                <a:sym typeface="Roboto"/>
              </a:endParaRPr>
            </a:p>
          </p:txBody>
        </p:sp>
        <p:sp>
          <p:nvSpPr>
            <p:cNvPr id="195" name="Google Shape;195;p25"/>
            <p:cNvSpPr/>
            <p:nvPr/>
          </p:nvSpPr>
          <p:spPr>
            <a:xfrm>
              <a:off x="6427830" y="1493307"/>
              <a:ext cx="198600" cy="198300"/>
            </a:xfrm>
            <a:prstGeom prst="ellipse">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5"/>
            <p:cNvSpPr txBox="1"/>
            <p:nvPr/>
          </p:nvSpPr>
          <p:spPr>
            <a:xfrm>
              <a:off x="6402820" y="1436790"/>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800">
                  <a:solidFill>
                    <a:srgbClr val="FFFFFF"/>
                  </a:solidFill>
                  <a:latin typeface="Roboto"/>
                  <a:ea typeface="Roboto"/>
                  <a:cs typeface="Roboto"/>
                  <a:sym typeface="Roboto"/>
                </a:rPr>
                <a:t>1</a:t>
              </a:r>
              <a:endParaRPr sz="800">
                <a:solidFill>
                  <a:srgbClr val="FFFFFF"/>
                </a:solidFill>
                <a:latin typeface="Roboto"/>
                <a:ea typeface="Roboto"/>
                <a:cs typeface="Roboto"/>
                <a:sym typeface="Roboto"/>
              </a:endParaRPr>
            </a:p>
          </p:txBody>
        </p:sp>
      </p:grpSp>
      <p:grpSp>
        <p:nvGrpSpPr>
          <p:cNvPr id="197" name="Google Shape;197;p25"/>
          <p:cNvGrpSpPr/>
          <p:nvPr/>
        </p:nvGrpSpPr>
        <p:grpSpPr>
          <a:xfrm>
            <a:off x="2814594" y="1430675"/>
            <a:ext cx="3514811" cy="3252003"/>
            <a:chOff x="2991269" y="1153325"/>
            <a:chExt cx="3514811" cy="3252003"/>
          </a:xfrm>
        </p:grpSpPr>
        <p:sp>
          <p:nvSpPr>
            <p:cNvPr id="198" name="Google Shape;198;p25"/>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rgbClr val="D9D9D9"/>
            </a:solidFill>
            <a:ln>
              <a:noFill/>
            </a:ln>
          </p:spPr>
          <p:txBody>
            <a:bodyPr/>
            <a:lstStyle/>
            <a:p>
              <a:endParaRPr lang="en-US"/>
            </a:p>
          </p:txBody>
        </p:sp>
        <p:sp>
          <p:nvSpPr>
            <p:cNvPr id="199" name="Google Shape;199;p25"/>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2F2F2F"/>
            </a:solidFill>
            <a:ln>
              <a:noFill/>
            </a:ln>
          </p:spPr>
          <p:txBody>
            <a:bodyPr/>
            <a:lstStyle/>
            <a:p>
              <a:endParaRPr lang="en-US"/>
            </a:p>
          </p:txBody>
        </p:sp>
        <p:sp>
          <p:nvSpPr>
            <p:cNvPr id="200" name="Google Shape;200;p25"/>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505050"/>
            </a:solidFill>
            <a:ln>
              <a:noFill/>
            </a:ln>
          </p:spPr>
          <p:txBody>
            <a:bodyPr/>
            <a:lstStyle/>
            <a:p>
              <a:endParaRPr lang="en-US"/>
            </a:p>
          </p:txBody>
        </p:sp>
        <p:sp>
          <p:nvSpPr>
            <p:cNvPr id="201" name="Google Shape;201;p25"/>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rgbClr val="D9D9D9"/>
            </a:solidFill>
            <a:ln>
              <a:noFill/>
            </a:ln>
          </p:spPr>
          <p:txBody>
            <a:bodyPr/>
            <a:lstStyle/>
            <a:p>
              <a:endParaRPr lang="en-US"/>
            </a:p>
          </p:txBody>
        </p:sp>
        <p:sp>
          <p:nvSpPr>
            <p:cNvPr id="202" name="Google Shape;202;p25"/>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2F2F2F"/>
            </a:solidFill>
            <a:ln>
              <a:noFill/>
            </a:ln>
          </p:spPr>
          <p:txBody>
            <a:bodyPr/>
            <a:lstStyle/>
            <a:p>
              <a:endParaRPr lang="en-US"/>
            </a:p>
          </p:txBody>
        </p:sp>
        <p:sp>
          <p:nvSpPr>
            <p:cNvPr id="203" name="Google Shape;203;p25"/>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414141"/>
            </a:solidFill>
            <a:ln>
              <a:noFill/>
            </a:ln>
          </p:spPr>
          <p:txBody>
            <a:bodyPr/>
            <a:lstStyle/>
            <a:p>
              <a:endParaRPr lang="en-US"/>
            </a:p>
          </p:txBody>
        </p:sp>
        <p:sp>
          <p:nvSpPr>
            <p:cNvPr id="204" name="Google Shape;204;p25"/>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2F2F2F"/>
            </a:solidFill>
            <a:ln>
              <a:noFill/>
            </a:ln>
          </p:spPr>
          <p:txBody>
            <a:bodyPr/>
            <a:lstStyle/>
            <a:p>
              <a:endParaRPr lang="en-US"/>
            </a:p>
          </p:txBody>
        </p:sp>
        <p:sp>
          <p:nvSpPr>
            <p:cNvPr id="205" name="Google Shape;205;p25"/>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3D3D3D"/>
            </a:solidFill>
            <a:ln>
              <a:noFill/>
            </a:ln>
          </p:spPr>
          <p:txBody>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title"/>
          </p:nvPr>
        </p:nvSpPr>
        <p:spPr>
          <a:xfrm>
            <a:off x="840000" y="1040000"/>
            <a:ext cx="7969200" cy="345600"/>
          </a:xfrm>
          <a:prstGeom prst="rect">
            <a:avLst/>
          </a:prstGeom>
        </p:spPr>
        <p:txBody>
          <a:bodyPr spcFirstLastPara="1" wrap="square" lIns="91425" tIns="45700" rIns="91425" bIns="45700" anchor="ctr" anchorCtr="0">
            <a:normAutofit fontScale="90000"/>
          </a:bodyPr>
          <a:lstStyle/>
          <a:p>
            <a:pPr marL="0" lvl="0" indent="0" algn="r" rtl="0">
              <a:spcBef>
                <a:spcPts val="0"/>
              </a:spcBef>
              <a:spcAft>
                <a:spcPts val="0"/>
              </a:spcAft>
              <a:buNone/>
            </a:pPr>
            <a:r>
              <a:rPr lang="en" u="sng"/>
              <a:t>Coordinating the ATF season at PCC…</a:t>
            </a:r>
            <a:endParaRPr u="sng"/>
          </a:p>
        </p:txBody>
      </p:sp>
      <p:pic>
        <p:nvPicPr>
          <p:cNvPr id="211" name="Google Shape;211;p26"/>
          <p:cNvPicPr preferRelativeResize="0"/>
          <p:nvPr/>
        </p:nvPicPr>
        <p:blipFill rotWithShape="1">
          <a:blip r:embed="rId3">
            <a:alphaModFix/>
          </a:blip>
          <a:srcRect l="14209" r="14209"/>
          <a:stretch/>
        </p:blipFill>
        <p:spPr>
          <a:xfrm>
            <a:off x="3208625" y="1773053"/>
            <a:ext cx="3735100" cy="2797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2468950" y="397250"/>
            <a:ext cx="4381200" cy="7491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 u="sng"/>
              <a:t>Before ATF Season: </a:t>
            </a:r>
            <a:endParaRPr u="sng"/>
          </a:p>
        </p:txBody>
      </p:sp>
      <p:sp>
        <p:nvSpPr>
          <p:cNvPr id="217" name="Google Shape;217;p27"/>
          <p:cNvSpPr txBox="1">
            <a:spLocks noGrp="1"/>
          </p:cNvSpPr>
          <p:nvPr>
            <p:ph type="body" idx="1"/>
          </p:nvPr>
        </p:nvSpPr>
        <p:spPr>
          <a:xfrm>
            <a:off x="311700" y="1417800"/>
            <a:ext cx="8520600" cy="31509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p:txBody>
      </p:sp>
      <p:grpSp>
        <p:nvGrpSpPr>
          <p:cNvPr id="218" name="Google Shape;218;p27"/>
          <p:cNvGrpSpPr/>
          <p:nvPr/>
        </p:nvGrpSpPr>
        <p:grpSpPr>
          <a:xfrm>
            <a:off x="1830046" y="1146343"/>
            <a:ext cx="1827900" cy="2399700"/>
            <a:chOff x="1830046" y="1146343"/>
            <a:chExt cx="1827900" cy="2399700"/>
          </a:xfrm>
        </p:grpSpPr>
        <p:sp>
          <p:nvSpPr>
            <p:cNvPr id="219" name="Google Shape;219;p27"/>
            <p:cNvSpPr/>
            <p:nvPr/>
          </p:nvSpPr>
          <p:spPr>
            <a:xfrm rot="-5400000">
              <a:off x="1544146" y="1432243"/>
              <a:ext cx="2399700" cy="1827900"/>
            </a:xfrm>
            <a:prstGeom prst="rightArrowCallout">
              <a:avLst>
                <a:gd name="adj1" fmla="val 9283"/>
                <a:gd name="adj2" fmla="val 13570"/>
                <a:gd name="adj3" fmla="val 16082"/>
                <a:gd name="adj4" fmla="val 81236"/>
              </a:avLst>
            </a:prstGeom>
            <a:solidFill>
              <a:srgbClr val="AA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7"/>
            <p:cNvSpPr/>
            <p:nvPr/>
          </p:nvSpPr>
          <p:spPr>
            <a:xfrm flipH="1">
              <a:off x="1918613" y="1686400"/>
              <a:ext cx="1649400" cy="1769700"/>
            </a:xfrm>
            <a:prstGeom prst="snip1Rect">
              <a:avLst>
                <a:gd name="adj" fmla="val 0"/>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7"/>
            <p:cNvSpPr txBox="1"/>
            <p:nvPr/>
          </p:nvSpPr>
          <p:spPr>
            <a:xfrm>
              <a:off x="2052463" y="1795520"/>
              <a:ext cx="1383000" cy="14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Roboto"/>
                  <a:ea typeface="Roboto"/>
                  <a:cs typeface="Roboto"/>
                  <a:sym typeface="Roboto"/>
                </a:rPr>
                <a:t>ATF Chatlines</a:t>
              </a:r>
              <a:endParaRPr sz="11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endParaRPr sz="800">
                <a:solidFill>
                  <a:srgbClr val="FFFFFF"/>
                </a:solidFill>
                <a:latin typeface="Roboto"/>
                <a:ea typeface="Roboto"/>
                <a:cs typeface="Roboto"/>
                <a:sym typeface="Roboto"/>
              </a:endParaRPr>
            </a:p>
            <a:p>
              <a:pPr marL="28575" lvl="0" indent="-79375" algn="ctr" rtl="0">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No program verification</a:t>
              </a:r>
              <a:endParaRPr sz="800">
                <a:solidFill>
                  <a:srgbClr val="FFFFFF"/>
                </a:solidFill>
                <a:latin typeface="Roboto"/>
                <a:ea typeface="Roboto"/>
                <a:cs typeface="Roboto"/>
                <a:sym typeface="Roboto"/>
              </a:endParaRPr>
            </a:p>
            <a:p>
              <a:pPr marL="28575" lvl="0" indent="-79375" algn="ctr" rtl="0">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Build ATF information into google survey</a:t>
              </a:r>
              <a:endParaRPr sz="800">
                <a:solidFill>
                  <a:srgbClr val="FFFFFF"/>
                </a:solidFill>
                <a:latin typeface="Roboto"/>
                <a:ea typeface="Roboto"/>
                <a:cs typeface="Roboto"/>
                <a:sym typeface="Roboto"/>
              </a:endParaRPr>
            </a:p>
            <a:p>
              <a:pPr marL="28575" lvl="0" indent="-79375" algn="ctr" rtl="0">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Create google folder with all ATF information</a:t>
              </a:r>
              <a:endParaRPr sz="800">
                <a:solidFill>
                  <a:srgbClr val="FFFFFF"/>
                </a:solidFill>
                <a:latin typeface="Roboto"/>
                <a:ea typeface="Roboto"/>
                <a:cs typeface="Roboto"/>
                <a:sym typeface="Roboto"/>
              </a:endParaRPr>
            </a:p>
          </p:txBody>
        </p:sp>
      </p:grpSp>
      <p:grpSp>
        <p:nvGrpSpPr>
          <p:cNvPr id="222" name="Google Shape;222;p27"/>
          <p:cNvGrpSpPr/>
          <p:nvPr/>
        </p:nvGrpSpPr>
        <p:grpSpPr>
          <a:xfrm>
            <a:off x="3658096" y="1597469"/>
            <a:ext cx="1827900" cy="2399700"/>
            <a:chOff x="3658096" y="1597469"/>
            <a:chExt cx="1827900" cy="2399700"/>
          </a:xfrm>
        </p:grpSpPr>
        <p:sp>
          <p:nvSpPr>
            <p:cNvPr id="223" name="Google Shape;223;p27"/>
            <p:cNvSpPr/>
            <p:nvPr/>
          </p:nvSpPr>
          <p:spPr>
            <a:xfrm rot="5400000">
              <a:off x="3372196" y="1883369"/>
              <a:ext cx="2399700" cy="1827900"/>
            </a:xfrm>
            <a:prstGeom prst="rightArrowCallout">
              <a:avLst>
                <a:gd name="adj1" fmla="val 9283"/>
                <a:gd name="adj2" fmla="val 13570"/>
                <a:gd name="adj3" fmla="val 16082"/>
                <a:gd name="adj4" fmla="val 81236"/>
              </a:avLst>
            </a:pr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7"/>
            <p:cNvSpPr/>
            <p:nvPr/>
          </p:nvSpPr>
          <p:spPr>
            <a:xfrm rot="10800000" flipH="1">
              <a:off x="3748030" y="1687411"/>
              <a:ext cx="1649400" cy="1769700"/>
            </a:xfrm>
            <a:prstGeom prst="snip1Rect">
              <a:avLst>
                <a:gd name="adj" fmla="val 0"/>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txBox="1"/>
            <p:nvPr/>
          </p:nvSpPr>
          <p:spPr>
            <a:xfrm>
              <a:off x="3806525" y="1795525"/>
              <a:ext cx="1590900" cy="14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Roboto"/>
                  <a:ea typeface="Roboto"/>
                  <a:cs typeface="Roboto"/>
                  <a:sym typeface="Roboto"/>
                </a:rPr>
                <a:t>Communication is KEY!</a:t>
              </a:r>
              <a:endParaRPr sz="11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endParaRPr sz="800">
                <a:solidFill>
                  <a:srgbClr val="FFFFFF"/>
                </a:solidFill>
                <a:latin typeface="Roboto"/>
                <a:ea typeface="Roboto"/>
                <a:cs typeface="Roboto"/>
                <a:sym typeface="Roboto"/>
              </a:endParaRPr>
            </a:p>
            <a:p>
              <a:pPr marL="0" lvl="0" indent="-79375" algn="l" rtl="0">
                <a:lnSpc>
                  <a:spcPct val="115000"/>
                </a:lnSpc>
                <a:spcBef>
                  <a:spcPts val="0"/>
                </a:spcBef>
                <a:spcAft>
                  <a:spcPts val="0"/>
                </a:spcAft>
                <a:buClr>
                  <a:srgbClr val="FFFFFF"/>
                </a:buClr>
                <a:buSzPts val="800"/>
                <a:buChar char="●"/>
              </a:pPr>
              <a:r>
                <a:rPr lang="en" sz="800">
                  <a:solidFill>
                    <a:srgbClr val="FFFFFF"/>
                  </a:solidFill>
                  <a:latin typeface="Roboto"/>
                  <a:ea typeface="Roboto"/>
                  <a:cs typeface="Roboto"/>
                  <a:sym typeface="Roboto"/>
                </a:rPr>
                <a:t>January: Identify faculty lead and alternates </a:t>
              </a:r>
              <a:endParaRPr sz="800">
                <a:solidFill>
                  <a:srgbClr val="FFFFFF"/>
                </a:solidFill>
                <a:latin typeface="Roboto"/>
                <a:ea typeface="Roboto"/>
                <a:cs typeface="Roboto"/>
                <a:sym typeface="Roboto"/>
              </a:endParaRPr>
            </a:p>
            <a:p>
              <a:pPr marL="0" lvl="0" indent="-79375" algn="l" rtl="0">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April: All ATF RSVPs are due</a:t>
              </a:r>
              <a:endParaRPr sz="800">
                <a:solidFill>
                  <a:srgbClr val="FFFFFF"/>
                </a:solidFill>
                <a:latin typeface="Roboto"/>
                <a:ea typeface="Roboto"/>
                <a:cs typeface="Roboto"/>
                <a:sym typeface="Roboto"/>
              </a:endParaRPr>
            </a:p>
            <a:p>
              <a:pPr marL="0" lvl="0" indent="-79375" algn="l" rtl="0">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June: CQI blocks calendar for ATF’s assigned to PCC</a:t>
              </a:r>
              <a:endParaRPr sz="800">
                <a:solidFill>
                  <a:srgbClr val="FFFFFF"/>
                </a:solidFill>
                <a:latin typeface="Roboto"/>
                <a:ea typeface="Roboto"/>
                <a:cs typeface="Roboto"/>
                <a:sym typeface="Roboto"/>
              </a:endParaRPr>
            </a:p>
            <a:p>
              <a:pPr marL="0" lvl="0" indent="-79375" algn="l" rtl="0">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August: All ATF google surveys are due</a:t>
              </a:r>
              <a:endParaRPr sz="800">
                <a:solidFill>
                  <a:srgbClr val="FFFFFF"/>
                </a:solidFill>
                <a:latin typeface="Roboto"/>
                <a:ea typeface="Roboto"/>
                <a:cs typeface="Roboto"/>
                <a:sym typeface="Roboto"/>
              </a:endParaRPr>
            </a:p>
          </p:txBody>
        </p:sp>
      </p:grpSp>
      <p:grpSp>
        <p:nvGrpSpPr>
          <p:cNvPr id="226" name="Google Shape;226;p27"/>
          <p:cNvGrpSpPr/>
          <p:nvPr/>
        </p:nvGrpSpPr>
        <p:grpSpPr>
          <a:xfrm>
            <a:off x="5485996" y="1146343"/>
            <a:ext cx="1827900" cy="2399700"/>
            <a:chOff x="5485996" y="1146343"/>
            <a:chExt cx="1827900" cy="2399700"/>
          </a:xfrm>
        </p:grpSpPr>
        <p:sp>
          <p:nvSpPr>
            <p:cNvPr id="227" name="Google Shape;227;p27"/>
            <p:cNvSpPr/>
            <p:nvPr/>
          </p:nvSpPr>
          <p:spPr>
            <a:xfrm rot="-5400000">
              <a:off x="5200096" y="1432243"/>
              <a:ext cx="2399700" cy="1827900"/>
            </a:xfrm>
            <a:prstGeom prst="rightArrowCallout">
              <a:avLst>
                <a:gd name="adj1" fmla="val 9283"/>
                <a:gd name="adj2" fmla="val 13570"/>
                <a:gd name="adj3" fmla="val 16082"/>
                <a:gd name="adj4" fmla="val 81236"/>
              </a:avLst>
            </a:prstGeom>
            <a:solidFill>
              <a:srgbClr val="AA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p:nvPr/>
          </p:nvSpPr>
          <p:spPr>
            <a:xfrm flipH="1">
              <a:off x="5574563" y="1686400"/>
              <a:ext cx="1649400" cy="1769700"/>
            </a:xfrm>
            <a:prstGeom prst="snip1Rect">
              <a:avLst>
                <a:gd name="adj" fmla="val 0"/>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7"/>
            <p:cNvSpPr txBox="1"/>
            <p:nvPr/>
          </p:nvSpPr>
          <p:spPr>
            <a:xfrm>
              <a:off x="5708425" y="1749075"/>
              <a:ext cx="1440300" cy="1522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Roboto"/>
                  <a:ea typeface="Roboto"/>
                  <a:cs typeface="Roboto"/>
                  <a:sym typeface="Roboto"/>
                </a:rPr>
                <a:t>Continuous Work:</a:t>
              </a:r>
              <a:endParaRPr sz="11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endParaRPr sz="800">
                <a:solidFill>
                  <a:srgbClr val="FFFFFF"/>
                </a:solidFill>
                <a:latin typeface="Roboto"/>
                <a:ea typeface="Roboto"/>
                <a:cs typeface="Roboto"/>
                <a:sym typeface="Roboto"/>
              </a:endParaRPr>
            </a:p>
            <a:p>
              <a:pPr marL="114300" lvl="0" indent="-222250" algn="l" rtl="0">
                <a:lnSpc>
                  <a:spcPct val="115000"/>
                </a:lnSpc>
                <a:spcBef>
                  <a:spcPts val="0"/>
                </a:spcBef>
                <a:spcAft>
                  <a:spcPts val="0"/>
                </a:spcAft>
                <a:buClr>
                  <a:srgbClr val="FFFFFF"/>
                </a:buClr>
                <a:buSzPts val="800"/>
                <a:buChar char="●"/>
              </a:pPr>
              <a:r>
                <a:rPr lang="en" sz="800">
                  <a:solidFill>
                    <a:srgbClr val="FFFFFF"/>
                  </a:solidFill>
                </a:rPr>
                <a:t>CQI office monitors google surveys</a:t>
              </a:r>
              <a:endParaRPr sz="800">
                <a:solidFill>
                  <a:srgbClr val="FFFFFF"/>
                </a:solidFill>
              </a:endParaRPr>
            </a:p>
            <a:p>
              <a:pPr marL="114300" lvl="0" indent="-222250" algn="l" rtl="0">
                <a:lnSpc>
                  <a:spcPct val="115000"/>
                </a:lnSpc>
                <a:spcBef>
                  <a:spcPts val="0"/>
                </a:spcBef>
                <a:spcAft>
                  <a:spcPts val="0"/>
                </a:spcAft>
                <a:buClr>
                  <a:srgbClr val="FFFFFF"/>
                </a:buClr>
                <a:buSzPts val="800"/>
                <a:buChar char="●"/>
              </a:pPr>
              <a:r>
                <a:rPr lang="en" sz="800">
                  <a:solidFill>
                    <a:srgbClr val="FFFFFF"/>
                  </a:solidFill>
                </a:rPr>
                <a:t>CQI office updates any information via the chatlines and draft catalog</a:t>
              </a:r>
              <a:endParaRPr sz="800">
                <a:solidFill>
                  <a:srgbClr val="FFFFFF"/>
                </a:solidFill>
              </a:endParaRPr>
            </a:p>
            <a:p>
              <a:pPr marL="114300" lvl="0" indent="-222250" algn="l" rtl="0">
                <a:lnSpc>
                  <a:spcPct val="115000"/>
                </a:lnSpc>
                <a:spcBef>
                  <a:spcPts val="0"/>
                </a:spcBef>
                <a:spcAft>
                  <a:spcPts val="0"/>
                </a:spcAft>
                <a:buClr>
                  <a:srgbClr val="FFFFFF"/>
                </a:buClr>
                <a:buSzPts val="800"/>
                <a:buChar char="●"/>
              </a:pPr>
              <a:r>
                <a:rPr lang="en" sz="800">
                  <a:solidFill>
                    <a:srgbClr val="FFFFFF"/>
                  </a:solidFill>
                </a:rPr>
                <a:t>Update lead and alternate info, as needed</a:t>
              </a:r>
              <a:endParaRPr sz="800">
                <a:solidFill>
                  <a:srgbClr val="FFFFFF"/>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txBox="1">
            <a:spLocks noGrp="1"/>
          </p:cNvSpPr>
          <p:nvPr>
            <p:ph type="title"/>
          </p:nvPr>
        </p:nvSpPr>
        <p:spPr>
          <a:xfrm>
            <a:off x="338525" y="614150"/>
            <a:ext cx="8520600" cy="645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u="sng"/>
              <a:t>Why Google Surveys? It’s so much easier!!!</a:t>
            </a:r>
            <a:endParaRPr u="sng"/>
          </a:p>
        </p:txBody>
      </p:sp>
      <p:sp>
        <p:nvSpPr>
          <p:cNvPr id="235" name="Google Shape;235;p28"/>
          <p:cNvSpPr txBox="1">
            <a:spLocks noGrp="1"/>
          </p:cNvSpPr>
          <p:nvPr>
            <p:ph type="body" idx="1"/>
          </p:nvPr>
        </p:nvSpPr>
        <p:spPr>
          <a:xfrm>
            <a:off x="819150" y="1503450"/>
            <a:ext cx="7505700" cy="3024300"/>
          </a:xfrm>
          <a:prstGeom prst="rect">
            <a:avLst/>
          </a:prstGeom>
        </p:spPr>
        <p:txBody>
          <a:bodyPr spcFirstLastPara="1" wrap="square" lIns="91425" tIns="45700" rIns="91425" bIns="45700" anchor="t" anchorCtr="0">
            <a:normAutofit lnSpcReduction="10000"/>
          </a:bodyPr>
          <a:lstStyle/>
          <a:p>
            <a:pPr marL="457200" lvl="0" indent="-333375" algn="l" rtl="0">
              <a:spcBef>
                <a:spcPts val="750"/>
              </a:spcBef>
              <a:spcAft>
                <a:spcPts val="0"/>
              </a:spcAft>
              <a:buSzPts val="1650"/>
              <a:buChar char="•"/>
            </a:pPr>
            <a:r>
              <a:rPr lang="en"/>
              <a:t>PCC is a google school</a:t>
            </a:r>
            <a:endParaRPr/>
          </a:p>
          <a:p>
            <a:pPr marL="457200" lvl="0" indent="-333375" algn="l" rtl="0">
              <a:spcBef>
                <a:spcPts val="750"/>
              </a:spcBef>
              <a:spcAft>
                <a:spcPts val="0"/>
              </a:spcAft>
              <a:buSzPts val="1650"/>
              <a:buChar char="•"/>
            </a:pPr>
            <a:r>
              <a:rPr lang="en"/>
              <a:t>We have used google to track our ATF lead and alternate information</a:t>
            </a:r>
            <a:endParaRPr/>
          </a:p>
          <a:p>
            <a:pPr marL="457200" lvl="0" indent="-333375" algn="l" rtl="0">
              <a:spcBef>
                <a:spcPts val="750"/>
              </a:spcBef>
              <a:spcAft>
                <a:spcPts val="0"/>
              </a:spcAft>
              <a:buSzPts val="1650"/>
              <a:buChar char="•"/>
            </a:pPr>
            <a:r>
              <a:rPr lang="en"/>
              <a:t>We are now using google forms to update ATF information well before the fall semester for our PCC faculty</a:t>
            </a:r>
            <a:endParaRPr/>
          </a:p>
          <a:p>
            <a:pPr marL="457200" lvl="0" indent="-333375" algn="l" rtl="0">
              <a:spcBef>
                <a:spcPts val="750"/>
              </a:spcBef>
              <a:spcAft>
                <a:spcPts val="0"/>
              </a:spcAft>
              <a:buSzPts val="1650"/>
              <a:buChar char="•"/>
            </a:pPr>
            <a:r>
              <a:rPr lang="en"/>
              <a:t>We used google forms last year for our facilitator lead ATFs and received major kudos! </a:t>
            </a:r>
            <a:endParaRPr/>
          </a:p>
          <a:p>
            <a:pPr marL="457200" lvl="0" indent="-333375" algn="l" rtl="0">
              <a:spcBef>
                <a:spcPts val="750"/>
              </a:spcBef>
              <a:spcAft>
                <a:spcPts val="0"/>
              </a:spcAft>
              <a:buSzPts val="1650"/>
              <a:buChar char="•"/>
            </a:pPr>
            <a:r>
              <a:rPr lang="en"/>
              <a:t>Much of the work we do during the ATF can be done ahead of time, making the season that much more efficient and allowing our faculty to focus on meaningful discussion.</a:t>
            </a:r>
            <a:endParaRPr/>
          </a:p>
          <a:p>
            <a:pPr marL="457200" lvl="0" indent="-333375" algn="l" rtl="0">
              <a:spcBef>
                <a:spcPts val="750"/>
              </a:spcBef>
              <a:spcAft>
                <a:spcPts val="0"/>
              </a:spcAft>
              <a:buSzPts val="1650"/>
              <a:buChar char="•"/>
            </a:pPr>
            <a:r>
              <a:rPr lang="en"/>
              <a:t>Training opportunity for our faculty ATF leads and alternates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544900" y="863875"/>
            <a:ext cx="7822200" cy="655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 sz="2200" u="sng"/>
              <a:t>Example of what is built in the google survey: Section 1</a:t>
            </a:r>
            <a:endParaRPr sz="2200" u="sng"/>
          </a:p>
        </p:txBody>
      </p:sp>
      <p:sp>
        <p:nvSpPr>
          <p:cNvPr id="241" name="Google Shape;241;p29"/>
          <p:cNvSpPr txBox="1"/>
          <p:nvPr/>
        </p:nvSpPr>
        <p:spPr>
          <a:xfrm>
            <a:off x="383925" y="1630250"/>
            <a:ext cx="2958900" cy="42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u="sng">
                <a:solidFill>
                  <a:schemeClr val="accent3"/>
                </a:solidFill>
                <a:latin typeface="Average"/>
                <a:ea typeface="Average"/>
                <a:cs typeface="Average"/>
                <a:sym typeface="Average"/>
              </a:rPr>
              <a:t>COURSE INFO</a:t>
            </a:r>
            <a:r>
              <a:rPr lang="en" sz="1800" b="1" u="sng">
                <a:solidFill>
                  <a:schemeClr val="accent3"/>
                </a:solidFill>
                <a:latin typeface="Average"/>
                <a:ea typeface="Average"/>
                <a:cs typeface="Average"/>
                <a:sym typeface="Average"/>
              </a:rPr>
              <a:t>: </a:t>
            </a:r>
            <a:endParaRPr sz="1800" b="1" u="sng">
              <a:solidFill>
                <a:schemeClr val="accent3"/>
              </a:solidFill>
              <a:latin typeface="Average"/>
              <a:ea typeface="Average"/>
              <a:cs typeface="Average"/>
              <a:sym typeface="Average"/>
            </a:endParaRPr>
          </a:p>
        </p:txBody>
      </p:sp>
      <p:sp>
        <p:nvSpPr>
          <p:cNvPr id="242" name="Google Shape;242;p29"/>
          <p:cNvSpPr txBox="1"/>
          <p:nvPr/>
        </p:nvSpPr>
        <p:spPr>
          <a:xfrm>
            <a:off x="3622600" y="1439925"/>
            <a:ext cx="2391600" cy="47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3"/>
                </a:solidFill>
                <a:latin typeface="Average"/>
                <a:ea typeface="Average"/>
                <a:cs typeface="Average"/>
                <a:sym typeface="Average"/>
              </a:rPr>
              <a:t>COMMON COURSE/</a:t>
            </a:r>
            <a:endParaRPr sz="1800">
              <a:solidFill>
                <a:schemeClr val="accent3"/>
              </a:solidFill>
              <a:latin typeface="Average"/>
              <a:ea typeface="Average"/>
              <a:cs typeface="Average"/>
              <a:sym typeface="Average"/>
            </a:endParaRPr>
          </a:p>
          <a:p>
            <a:pPr marL="0" lvl="0" indent="0" algn="ctr" rtl="0">
              <a:spcBef>
                <a:spcPts val="0"/>
              </a:spcBef>
              <a:spcAft>
                <a:spcPts val="0"/>
              </a:spcAft>
              <a:buNone/>
            </a:pPr>
            <a:r>
              <a:rPr lang="en" sz="1800" u="sng">
                <a:solidFill>
                  <a:schemeClr val="accent3"/>
                </a:solidFill>
                <a:latin typeface="Average"/>
                <a:ea typeface="Average"/>
                <a:cs typeface="Average"/>
                <a:sym typeface="Average"/>
              </a:rPr>
              <a:t>PREFIXES</a:t>
            </a:r>
            <a:endParaRPr sz="1800" u="sng">
              <a:solidFill>
                <a:schemeClr val="accent3"/>
              </a:solidFill>
              <a:latin typeface="Average"/>
              <a:ea typeface="Average"/>
              <a:cs typeface="Average"/>
              <a:sym typeface="Average"/>
            </a:endParaRPr>
          </a:p>
        </p:txBody>
      </p:sp>
      <p:sp>
        <p:nvSpPr>
          <p:cNvPr id="243" name="Google Shape;243;p29"/>
          <p:cNvSpPr txBox="1"/>
          <p:nvPr/>
        </p:nvSpPr>
        <p:spPr>
          <a:xfrm>
            <a:off x="6454963" y="1456550"/>
            <a:ext cx="1860900" cy="50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3"/>
                </a:solidFill>
                <a:latin typeface="Average"/>
                <a:ea typeface="Average"/>
                <a:cs typeface="Average"/>
                <a:sym typeface="Average"/>
              </a:rPr>
              <a:t>SPECIFIC </a:t>
            </a:r>
            <a:endParaRPr sz="1800">
              <a:solidFill>
                <a:schemeClr val="accent3"/>
              </a:solidFill>
              <a:latin typeface="Average"/>
              <a:ea typeface="Average"/>
              <a:cs typeface="Average"/>
              <a:sym typeface="Average"/>
            </a:endParaRPr>
          </a:p>
          <a:p>
            <a:pPr marL="0" lvl="0" indent="0" algn="ctr" rtl="0">
              <a:spcBef>
                <a:spcPts val="0"/>
              </a:spcBef>
              <a:spcAft>
                <a:spcPts val="0"/>
              </a:spcAft>
              <a:buNone/>
            </a:pPr>
            <a:r>
              <a:rPr lang="en" sz="1800" u="sng">
                <a:solidFill>
                  <a:schemeClr val="accent3"/>
                </a:solidFill>
                <a:latin typeface="Average"/>
                <a:ea typeface="Average"/>
                <a:cs typeface="Average"/>
                <a:sym typeface="Average"/>
              </a:rPr>
              <a:t>CEG INFO:</a:t>
            </a:r>
            <a:endParaRPr sz="1800" u="sng">
              <a:solidFill>
                <a:schemeClr val="accent3"/>
              </a:solidFill>
              <a:latin typeface="Average"/>
              <a:ea typeface="Average"/>
              <a:cs typeface="Average"/>
              <a:sym typeface="Average"/>
            </a:endParaRPr>
          </a:p>
        </p:txBody>
      </p:sp>
      <p:pic>
        <p:nvPicPr>
          <p:cNvPr id="244" name="Google Shape;244;p29"/>
          <p:cNvPicPr preferRelativeResize="0"/>
          <p:nvPr/>
        </p:nvPicPr>
        <p:blipFill>
          <a:blip r:embed="rId3">
            <a:alphaModFix/>
          </a:blip>
          <a:stretch>
            <a:fillRect/>
          </a:stretch>
        </p:blipFill>
        <p:spPr>
          <a:xfrm>
            <a:off x="501913" y="2166825"/>
            <a:ext cx="2630088" cy="628575"/>
          </a:xfrm>
          <a:prstGeom prst="rect">
            <a:avLst/>
          </a:prstGeom>
          <a:noFill/>
          <a:ln w="19050" cap="flat" cmpd="sng">
            <a:solidFill>
              <a:schemeClr val="dk2"/>
            </a:solidFill>
            <a:prstDash val="solid"/>
            <a:round/>
            <a:headEnd type="none" w="sm" len="sm"/>
            <a:tailEnd type="none" w="sm" len="sm"/>
          </a:ln>
        </p:spPr>
      </p:pic>
      <p:pic>
        <p:nvPicPr>
          <p:cNvPr id="245" name="Google Shape;245;p29"/>
          <p:cNvPicPr preferRelativeResize="0"/>
          <p:nvPr/>
        </p:nvPicPr>
        <p:blipFill>
          <a:blip r:embed="rId4">
            <a:alphaModFix/>
          </a:blip>
          <a:stretch>
            <a:fillRect/>
          </a:stretch>
        </p:blipFill>
        <p:spPr>
          <a:xfrm>
            <a:off x="3520250" y="2166825"/>
            <a:ext cx="2493951" cy="1864275"/>
          </a:xfrm>
          <a:prstGeom prst="rect">
            <a:avLst/>
          </a:prstGeom>
          <a:noFill/>
          <a:ln w="19050" cap="flat" cmpd="sng">
            <a:solidFill>
              <a:schemeClr val="dk2"/>
            </a:solidFill>
            <a:prstDash val="solid"/>
            <a:round/>
            <a:headEnd type="none" w="sm" len="sm"/>
            <a:tailEnd type="none" w="sm" len="sm"/>
          </a:ln>
        </p:spPr>
      </p:pic>
      <p:pic>
        <p:nvPicPr>
          <p:cNvPr id="246" name="Google Shape;246;p29"/>
          <p:cNvPicPr preferRelativeResize="0"/>
          <p:nvPr/>
        </p:nvPicPr>
        <p:blipFill>
          <a:blip r:embed="rId5">
            <a:alphaModFix/>
          </a:blip>
          <a:stretch>
            <a:fillRect/>
          </a:stretch>
        </p:blipFill>
        <p:spPr>
          <a:xfrm>
            <a:off x="6454975" y="2166825"/>
            <a:ext cx="2105850" cy="62857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0"/>
          <p:cNvSpPr txBox="1">
            <a:spLocks noGrp="1"/>
          </p:cNvSpPr>
          <p:nvPr>
            <p:ph type="title"/>
          </p:nvPr>
        </p:nvSpPr>
        <p:spPr>
          <a:xfrm>
            <a:off x="879050" y="703450"/>
            <a:ext cx="7505700" cy="803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2155" u="sng"/>
              <a:t>Example of what is built in the google survey: Section 2</a:t>
            </a:r>
            <a:r>
              <a:rPr lang="en" u="sng"/>
              <a:t> </a:t>
            </a:r>
            <a:endParaRPr u="sng"/>
          </a:p>
        </p:txBody>
      </p:sp>
      <p:pic>
        <p:nvPicPr>
          <p:cNvPr id="252" name="Google Shape;252;p30"/>
          <p:cNvPicPr preferRelativeResize="0"/>
          <p:nvPr/>
        </p:nvPicPr>
        <p:blipFill>
          <a:blip r:embed="rId3">
            <a:alphaModFix/>
          </a:blip>
          <a:stretch>
            <a:fillRect/>
          </a:stretch>
        </p:blipFill>
        <p:spPr>
          <a:xfrm>
            <a:off x="6516025" y="2141738"/>
            <a:ext cx="1841875" cy="2300350"/>
          </a:xfrm>
          <a:prstGeom prst="rect">
            <a:avLst/>
          </a:prstGeom>
          <a:noFill/>
          <a:ln>
            <a:noFill/>
          </a:ln>
        </p:spPr>
      </p:pic>
      <p:pic>
        <p:nvPicPr>
          <p:cNvPr id="253" name="Google Shape;253;p30"/>
          <p:cNvPicPr preferRelativeResize="0"/>
          <p:nvPr/>
        </p:nvPicPr>
        <p:blipFill>
          <a:blip r:embed="rId4">
            <a:alphaModFix/>
          </a:blip>
          <a:stretch>
            <a:fillRect/>
          </a:stretch>
        </p:blipFill>
        <p:spPr>
          <a:xfrm>
            <a:off x="335200" y="2141750"/>
            <a:ext cx="3002825" cy="891275"/>
          </a:xfrm>
          <a:prstGeom prst="rect">
            <a:avLst/>
          </a:prstGeom>
          <a:noFill/>
          <a:ln>
            <a:noFill/>
          </a:ln>
        </p:spPr>
      </p:pic>
      <p:sp>
        <p:nvSpPr>
          <p:cNvPr id="254" name="Google Shape;254;p30"/>
          <p:cNvSpPr txBox="1"/>
          <p:nvPr/>
        </p:nvSpPr>
        <p:spPr>
          <a:xfrm>
            <a:off x="376275" y="1461150"/>
            <a:ext cx="3288600" cy="42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u="sng">
                <a:solidFill>
                  <a:schemeClr val="accent3"/>
                </a:solidFill>
                <a:latin typeface="Average"/>
                <a:ea typeface="Average"/>
                <a:cs typeface="Average"/>
                <a:sym typeface="Average"/>
              </a:rPr>
              <a:t>EXAM INFO: </a:t>
            </a:r>
            <a:endParaRPr sz="1800" u="sng">
              <a:solidFill>
                <a:schemeClr val="accent3"/>
              </a:solidFill>
              <a:latin typeface="Average"/>
              <a:ea typeface="Average"/>
              <a:cs typeface="Average"/>
              <a:sym typeface="Average"/>
            </a:endParaRPr>
          </a:p>
        </p:txBody>
      </p:sp>
      <p:sp>
        <p:nvSpPr>
          <p:cNvPr id="255" name="Google Shape;255;p30"/>
          <p:cNvSpPr txBox="1"/>
          <p:nvPr/>
        </p:nvSpPr>
        <p:spPr>
          <a:xfrm>
            <a:off x="4055013" y="1507150"/>
            <a:ext cx="1740000" cy="29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u="sng">
                <a:solidFill>
                  <a:schemeClr val="accent3"/>
                </a:solidFill>
                <a:latin typeface="Average"/>
                <a:ea typeface="Average"/>
                <a:cs typeface="Average"/>
                <a:sym typeface="Average"/>
              </a:rPr>
              <a:t>EXAMS:</a:t>
            </a:r>
            <a:endParaRPr sz="1800" u="sng">
              <a:solidFill>
                <a:schemeClr val="accent3"/>
              </a:solidFill>
              <a:latin typeface="Average"/>
              <a:ea typeface="Average"/>
              <a:cs typeface="Average"/>
              <a:sym typeface="Average"/>
            </a:endParaRPr>
          </a:p>
        </p:txBody>
      </p:sp>
      <p:sp>
        <p:nvSpPr>
          <p:cNvPr id="256" name="Google Shape;256;p30"/>
          <p:cNvSpPr txBox="1"/>
          <p:nvPr/>
        </p:nvSpPr>
        <p:spPr>
          <a:xfrm>
            <a:off x="6403013" y="1421925"/>
            <a:ext cx="1860900" cy="50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3"/>
                </a:solidFill>
                <a:latin typeface="Average"/>
                <a:ea typeface="Average"/>
                <a:cs typeface="Average"/>
                <a:sym typeface="Average"/>
              </a:rPr>
              <a:t>LINK SPECIFIC </a:t>
            </a:r>
            <a:r>
              <a:rPr lang="en" sz="1800" u="sng">
                <a:solidFill>
                  <a:schemeClr val="accent3"/>
                </a:solidFill>
                <a:latin typeface="Average"/>
                <a:ea typeface="Average"/>
                <a:cs typeface="Average"/>
                <a:sym typeface="Average"/>
              </a:rPr>
              <a:t>EXAM INFO:</a:t>
            </a:r>
            <a:endParaRPr sz="1800" u="sng">
              <a:solidFill>
                <a:schemeClr val="accent3"/>
              </a:solidFill>
              <a:latin typeface="Average"/>
              <a:ea typeface="Average"/>
              <a:cs typeface="Average"/>
              <a:sym typeface="Average"/>
            </a:endParaRPr>
          </a:p>
        </p:txBody>
      </p:sp>
      <p:pic>
        <p:nvPicPr>
          <p:cNvPr id="257" name="Google Shape;257;p30"/>
          <p:cNvPicPr preferRelativeResize="0"/>
          <p:nvPr/>
        </p:nvPicPr>
        <p:blipFill>
          <a:blip r:embed="rId5">
            <a:alphaModFix/>
          </a:blip>
          <a:stretch>
            <a:fillRect/>
          </a:stretch>
        </p:blipFill>
        <p:spPr>
          <a:xfrm>
            <a:off x="3881650" y="2141750"/>
            <a:ext cx="2325276" cy="1776625"/>
          </a:xfrm>
          <a:prstGeom prst="rect">
            <a:avLst/>
          </a:prstGeom>
          <a:noFill/>
          <a:ln>
            <a:noFill/>
          </a:ln>
        </p:spPr>
      </p:pic>
    </p:spTree>
  </p:cSld>
  <p:clrMapOvr>
    <a:masterClrMapping/>
  </p:clrMapOvr>
</p:sld>
</file>

<file path=ppt/theme/theme1.xml><?xml version="1.0" encoding="utf-8"?>
<a:theme xmlns:a="http://schemas.openxmlformats.org/drawingml/2006/main" name="Vapor Trail">
  <a:themeElements>
    <a:clrScheme name="Vapor Trail">
      <a:dk1>
        <a:srgbClr val="000000"/>
      </a:dk1>
      <a:lt1>
        <a:srgbClr val="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875</Words>
  <Application>Microsoft Office PowerPoint</Application>
  <PresentationFormat>On-screen Show (16:9)</PresentationFormat>
  <Paragraphs>118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Roboto</vt:lpstr>
      <vt:lpstr>Calibri</vt:lpstr>
      <vt:lpstr>Century Gothic</vt:lpstr>
      <vt:lpstr>Arial</vt:lpstr>
      <vt:lpstr>Average</vt:lpstr>
      <vt:lpstr>Vapor Trail</vt:lpstr>
      <vt:lpstr>ATF Season:  Building Efficiency at Pima Community College</vt:lpstr>
      <vt:lpstr>AGENDA What will we learn today:</vt:lpstr>
      <vt:lpstr>“Fail to plan; plan to Fail.” </vt:lpstr>
      <vt:lpstr>3 Steps for Success!</vt:lpstr>
      <vt:lpstr>Coordinating the ATF season at PCC…</vt:lpstr>
      <vt:lpstr>Before ATF Season: </vt:lpstr>
      <vt:lpstr>Why Google Surveys? It’s so much easier!!!</vt:lpstr>
      <vt:lpstr>Example of what is built in the google survey: Section 1</vt:lpstr>
      <vt:lpstr>Example of what is built in the google survey: Section 2 </vt:lpstr>
      <vt:lpstr>Example of what is built in the google survey: Section 3 </vt:lpstr>
      <vt:lpstr>When one person out of 25 completes the survey…</vt:lpstr>
      <vt:lpstr>During PCC’s ATF Season: </vt:lpstr>
      <vt:lpstr>During ATF meeting - Helpful Tip!</vt:lpstr>
      <vt:lpstr>After ATF Season: </vt:lpstr>
      <vt:lpstr>EPIC FAILURE!                   Is always an opportunity for improvement :)</vt:lpstr>
      <vt:lpstr>What did we cover today? </vt:lpstr>
      <vt:lpstr>Teamwork makes the Dreamwork!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ATF Season:  Building Efficiency at Pima Community College</dc:title>
  <dc:creator>Guadalupe Serrano-Villela</dc:creator>
  <cp:lastModifiedBy>Guadalupe Serrano-Villela</cp:lastModifiedBy>
  <cp:revision>1</cp:revision>
  <dcterms:modified xsi:type="dcterms:W3CDTF">2024-06-11T20:43:15Z</dcterms:modified>
</cp:coreProperties>
</file>